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229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243.xml" ContentType="application/vnd.openxmlformats-officedocument.presentationml.slide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diagrams/colors4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s/slide248.xml" ContentType="application/vnd.openxmlformats-officedocument.presentationml.slide+xml"/>
  <Override PartName="/ppt/slideLayouts/slideLayout7.xml" ContentType="application/vnd.openxmlformats-officedocument.presentationml.slideLayout+xml"/>
  <Override PartName="/ppt/diagrams/drawing3.xml" ContentType="application/vnd.ms-office.drawingml.diagramDrawing+xml"/>
  <Default Extension="png" ContentType="image/png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240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diagrams/colors1.xml" ContentType="application/vnd.openxmlformats-officedocument.drawingml.diagramColors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23.xml" ContentType="application/vnd.openxmlformats-officedocument.presentationml.slide+xml"/>
  <Override PartName="/ppt/slides/slide241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2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drawing5.xml" ContentType="application/vnd.ms-office.drawingml.diagramDrawing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239.xml" ContentType="application/vnd.openxmlformats-officedocument.presentationml.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46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35.xml" ContentType="application/vnd.openxmlformats-officedocument.presentationml.slide+xml"/>
  <Override PartName="/ppt/diagrams/quickStyle1.xml" ContentType="application/vnd.openxmlformats-officedocument.drawingml.diagramStyl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42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231.xml" ContentType="application/vnd.openxmlformats-officedocument.presentationml.slide+xml"/>
  <Override PartName="/ppt/diagrams/layout4.xml" ContentType="application/vnd.openxmlformats-officedocument.drawingml.diagram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diagrams/data5.xml" ContentType="application/vnd.openxmlformats-officedocument.drawingml.diagramData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diagrams/layout5.xml" ContentType="application/vnd.openxmlformats-officedocument.drawingml.diagramLayout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diagrams/layout2.xml" ContentType="application/vnd.openxmlformats-officedocument.drawingml.diagramLayout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53"/>
  </p:handoutMasterIdLst>
  <p:sldIdLst>
    <p:sldId id="256" r:id="rId2"/>
    <p:sldId id="389" r:id="rId3"/>
    <p:sldId id="26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390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391" r:id="rId23"/>
    <p:sldId id="275" r:id="rId24"/>
    <p:sldId id="300" r:id="rId25"/>
    <p:sldId id="299" r:id="rId26"/>
    <p:sldId id="301" r:id="rId27"/>
    <p:sldId id="302" r:id="rId28"/>
    <p:sldId id="303" r:id="rId29"/>
    <p:sldId id="276" r:id="rId30"/>
    <p:sldId id="277" r:id="rId31"/>
    <p:sldId id="278" r:id="rId32"/>
    <p:sldId id="279" r:id="rId33"/>
    <p:sldId id="284" r:id="rId34"/>
    <p:sldId id="285" r:id="rId35"/>
    <p:sldId id="287" r:id="rId36"/>
    <p:sldId id="280" r:id="rId37"/>
    <p:sldId id="286" r:id="rId38"/>
    <p:sldId id="281" r:id="rId39"/>
    <p:sldId id="296" r:id="rId40"/>
    <p:sldId id="282" r:id="rId41"/>
    <p:sldId id="288" r:id="rId42"/>
    <p:sldId id="289" r:id="rId43"/>
    <p:sldId id="290" r:id="rId44"/>
    <p:sldId id="298" r:id="rId45"/>
    <p:sldId id="292" r:id="rId46"/>
    <p:sldId id="293" r:id="rId47"/>
    <p:sldId id="295" r:id="rId48"/>
    <p:sldId id="297" r:id="rId49"/>
    <p:sldId id="392" r:id="rId50"/>
    <p:sldId id="305" r:id="rId51"/>
    <p:sldId id="306" r:id="rId52"/>
    <p:sldId id="307" r:id="rId53"/>
    <p:sldId id="308" r:id="rId54"/>
    <p:sldId id="310" r:id="rId55"/>
    <p:sldId id="312" r:id="rId56"/>
    <p:sldId id="309" r:id="rId57"/>
    <p:sldId id="311" r:id="rId58"/>
    <p:sldId id="313" r:id="rId59"/>
    <p:sldId id="315" r:id="rId60"/>
    <p:sldId id="314" r:id="rId61"/>
    <p:sldId id="316" r:id="rId62"/>
    <p:sldId id="319" r:id="rId63"/>
    <p:sldId id="317" r:id="rId64"/>
    <p:sldId id="318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93" r:id="rId80"/>
    <p:sldId id="334" r:id="rId81"/>
    <p:sldId id="335" r:id="rId82"/>
    <p:sldId id="337" r:id="rId83"/>
    <p:sldId id="336" r:id="rId84"/>
    <p:sldId id="394" r:id="rId85"/>
    <p:sldId id="338" r:id="rId86"/>
    <p:sldId id="339" r:id="rId87"/>
    <p:sldId id="340" r:id="rId88"/>
    <p:sldId id="341" r:id="rId89"/>
    <p:sldId id="344" r:id="rId90"/>
    <p:sldId id="373" r:id="rId91"/>
    <p:sldId id="374" r:id="rId92"/>
    <p:sldId id="348" r:id="rId93"/>
    <p:sldId id="375" r:id="rId94"/>
    <p:sldId id="376" r:id="rId95"/>
    <p:sldId id="377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7" r:id="rId104"/>
    <p:sldId id="358" r:id="rId105"/>
    <p:sldId id="359" r:id="rId106"/>
    <p:sldId id="356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78" r:id="rId116"/>
    <p:sldId id="379" r:id="rId117"/>
    <p:sldId id="380" r:id="rId118"/>
    <p:sldId id="381" r:id="rId119"/>
    <p:sldId id="382" r:id="rId120"/>
    <p:sldId id="368" r:id="rId121"/>
    <p:sldId id="384" r:id="rId122"/>
    <p:sldId id="369" r:id="rId123"/>
    <p:sldId id="371" r:id="rId124"/>
    <p:sldId id="370" r:id="rId125"/>
    <p:sldId id="372" r:id="rId126"/>
    <p:sldId id="383" r:id="rId127"/>
    <p:sldId id="385" r:id="rId128"/>
    <p:sldId id="386" r:id="rId129"/>
    <p:sldId id="387" r:id="rId130"/>
    <p:sldId id="395" r:id="rId131"/>
    <p:sldId id="388" r:id="rId132"/>
    <p:sldId id="396" r:id="rId133"/>
    <p:sldId id="397" r:id="rId134"/>
    <p:sldId id="398" r:id="rId135"/>
    <p:sldId id="400" r:id="rId136"/>
    <p:sldId id="399" r:id="rId137"/>
    <p:sldId id="401" r:id="rId138"/>
    <p:sldId id="402" r:id="rId139"/>
    <p:sldId id="404" r:id="rId140"/>
    <p:sldId id="405" r:id="rId141"/>
    <p:sldId id="406" r:id="rId142"/>
    <p:sldId id="407" r:id="rId143"/>
    <p:sldId id="408" r:id="rId144"/>
    <p:sldId id="409" r:id="rId145"/>
    <p:sldId id="410" r:id="rId146"/>
    <p:sldId id="412" r:id="rId147"/>
    <p:sldId id="411" r:id="rId148"/>
    <p:sldId id="413" r:id="rId149"/>
    <p:sldId id="415" r:id="rId150"/>
    <p:sldId id="416" r:id="rId151"/>
    <p:sldId id="417" r:id="rId152"/>
    <p:sldId id="414" r:id="rId153"/>
    <p:sldId id="418" r:id="rId154"/>
    <p:sldId id="419" r:id="rId155"/>
    <p:sldId id="420" r:id="rId156"/>
    <p:sldId id="421" r:id="rId157"/>
    <p:sldId id="422" r:id="rId158"/>
    <p:sldId id="423" r:id="rId159"/>
    <p:sldId id="433" r:id="rId160"/>
    <p:sldId id="425" r:id="rId161"/>
    <p:sldId id="431" r:id="rId162"/>
    <p:sldId id="427" r:id="rId163"/>
    <p:sldId id="426" r:id="rId164"/>
    <p:sldId id="428" r:id="rId165"/>
    <p:sldId id="429" r:id="rId166"/>
    <p:sldId id="432" r:id="rId167"/>
    <p:sldId id="430" r:id="rId168"/>
    <p:sldId id="434" r:id="rId169"/>
    <p:sldId id="435" r:id="rId170"/>
    <p:sldId id="436" r:id="rId171"/>
    <p:sldId id="440" r:id="rId172"/>
    <p:sldId id="438" r:id="rId173"/>
    <p:sldId id="439" r:id="rId174"/>
    <p:sldId id="437" r:id="rId175"/>
    <p:sldId id="441" r:id="rId176"/>
    <p:sldId id="442" r:id="rId177"/>
    <p:sldId id="443" r:id="rId178"/>
    <p:sldId id="444" r:id="rId179"/>
    <p:sldId id="445" r:id="rId180"/>
    <p:sldId id="447" r:id="rId181"/>
    <p:sldId id="446" r:id="rId182"/>
    <p:sldId id="448" r:id="rId183"/>
    <p:sldId id="449" r:id="rId184"/>
    <p:sldId id="450" r:id="rId185"/>
    <p:sldId id="451" r:id="rId186"/>
    <p:sldId id="452" r:id="rId187"/>
    <p:sldId id="453" r:id="rId188"/>
    <p:sldId id="454" r:id="rId189"/>
    <p:sldId id="455" r:id="rId190"/>
    <p:sldId id="457" r:id="rId191"/>
    <p:sldId id="456" r:id="rId192"/>
    <p:sldId id="458" r:id="rId193"/>
    <p:sldId id="459" r:id="rId194"/>
    <p:sldId id="460" r:id="rId195"/>
    <p:sldId id="461" r:id="rId196"/>
    <p:sldId id="463" r:id="rId197"/>
    <p:sldId id="466" r:id="rId198"/>
    <p:sldId id="464" r:id="rId199"/>
    <p:sldId id="465" r:id="rId200"/>
    <p:sldId id="467" r:id="rId201"/>
    <p:sldId id="469" r:id="rId202"/>
    <p:sldId id="472" r:id="rId203"/>
    <p:sldId id="471" r:id="rId204"/>
    <p:sldId id="474" r:id="rId205"/>
    <p:sldId id="473" r:id="rId206"/>
    <p:sldId id="484" r:id="rId207"/>
    <p:sldId id="475" r:id="rId208"/>
    <p:sldId id="476" r:id="rId209"/>
    <p:sldId id="478" r:id="rId210"/>
    <p:sldId id="479" r:id="rId211"/>
    <p:sldId id="480" r:id="rId212"/>
    <p:sldId id="481" r:id="rId213"/>
    <p:sldId id="482" r:id="rId214"/>
    <p:sldId id="483" r:id="rId215"/>
    <p:sldId id="485" r:id="rId216"/>
    <p:sldId id="486" r:id="rId217"/>
    <p:sldId id="487" r:id="rId218"/>
    <p:sldId id="488" r:id="rId219"/>
    <p:sldId id="489" r:id="rId220"/>
    <p:sldId id="490" r:id="rId221"/>
    <p:sldId id="491" r:id="rId222"/>
    <p:sldId id="492" r:id="rId223"/>
    <p:sldId id="493" r:id="rId224"/>
    <p:sldId id="495" r:id="rId225"/>
    <p:sldId id="496" r:id="rId226"/>
    <p:sldId id="497" r:id="rId227"/>
    <p:sldId id="498" r:id="rId228"/>
    <p:sldId id="499" r:id="rId229"/>
    <p:sldId id="500" r:id="rId230"/>
    <p:sldId id="502" r:id="rId231"/>
    <p:sldId id="501" r:id="rId232"/>
    <p:sldId id="503" r:id="rId233"/>
    <p:sldId id="504" r:id="rId234"/>
    <p:sldId id="505" r:id="rId235"/>
    <p:sldId id="506" r:id="rId236"/>
    <p:sldId id="507" r:id="rId237"/>
    <p:sldId id="508" r:id="rId238"/>
    <p:sldId id="509" r:id="rId239"/>
    <p:sldId id="510" r:id="rId240"/>
    <p:sldId id="511" r:id="rId241"/>
    <p:sldId id="512" r:id="rId242"/>
    <p:sldId id="513" r:id="rId243"/>
    <p:sldId id="514" r:id="rId244"/>
    <p:sldId id="515" r:id="rId245"/>
    <p:sldId id="516" r:id="rId246"/>
    <p:sldId id="517" r:id="rId247"/>
    <p:sldId id="518" r:id="rId248"/>
    <p:sldId id="519" r:id="rId249"/>
    <p:sldId id="520" r:id="rId250"/>
    <p:sldId id="521" r:id="rId251"/>
    <p:sldId id="522" r:id="rId25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666" y="-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54" Type="http://schemas.openxmlformats.org/officeDocument/2006/relationships/presProps" Target="presProp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viewProps" Target="viewProp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tableStyles" Target="tableStyle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2C64B4-1EA2-4936-91AC-67ED3F9FE776}" type="doc">
      <dgm:prSet loTypeId="urn:microsoft.com/office/officeart/2005/8/layout/radial6" loCatId="relationship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FBFD8549-C20A-407D-A771-D6EAB9AB3DBD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L</a:t>
          </a:r>
          <a:endParaRPr lang="de-DE" dirty="0">
            <a:latin typeface="Traveling _Typewriter" pitchFamily="2" charset="0"/>
          </a:endParaRPr>
        </a:p>
      </dgm:t>
    </dgm:pt>
    <dgm:pt modelId="{06893EDB-6AFF-4613-8F37-922C7532F455}" type="parTrans" cxnId="{76AD6CB9-F956-42C5-A8A5-3F7BD1E8570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AE53439-A692-4FC8-AC19-7C5587674B29}" type="sibTrans" cxnId="{76AD6CB9-F956-42C5-A8A5-3F7BD1E8570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415CDC0-B623-4A8D-972C-7AB86317A8C3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c</a:t>
          </a:r>
          <a:endParaRPr lang="de-DE" dirty="0">
            <a:latin typeface="Traveling _Typewriter" pitchFamily="2" charset="0"/>
          </a:endParaRPr>
        </a:p>
      </dgm:t>
    </dgm:pt>
    <dgm:pt modelId="{EE76D01E-2CB7-4869-8877-30787CE7199C}" type="parTrans" cxnId="{BD177B79-DEB5-4625-80A3-8CF41B4D513E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9A8C1AD-1571-46CC-8300-C0D0EC513F5E}" type="sibTrans" cxnId="{BD177B79-DEB5-4625-80A3-8CF41B4D513E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429BD166-0CEF-4234-9BCC-3A9B01C25376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d</a:t>
          </a:r>
          <a:endParaRPr lang="de-DE" dirty="0">
            <a:latin typeface="Traveling _Typewriter" pitchFamily="2" charset="0"/>
          </a:endParaRPr>
        </a:p>
      </dgm:t>
    </dgm:pt>
    <dgm:pt modelId="{9BF6BA38-EB77-4943-95EC-4CEA8A5911FE}" type="parTrans" cxnId="{ACBFCF18-EC19-42EF-9A74-E7F1180C613C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2376EE90-2294-4144-90A7-BB7727106D69}" type="sibTrans" cxnId="{ACBFCF18-EC19-42EF-9A74-E7F1180C613C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4EC59670-A3FB-40E1-BA1D-3FBE0EB916BE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e</a:t>
          </a:r>
          <a:endParaRPr lang="de-DE" dirty="0">
            <a:latin typeface="Traveling _Typewriter" pitchFamily="2" charset="0"/>
          </a:endParaRPr>
        </a:p>
      </dgm:t>
    </dgm:pt>
    <dgm:pt modelId="{B64E3EE6-A5FB-441A-BC30-6D898B0DA45B}" type="parTrans" cxnId="{B62F8D4F-9B0E-4349-B7E4-3992E788A7FD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AB3608E-D02C-479B-80E5-BD8B9E86ADE2}" type="sibTrans" cxnId="{B62F8D4F-9B0E-4349-B7E4-3992E788A7FD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33C786CC-9C6B-446B-B94C-94837CC61F5B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b</a:t>
          </a:r>
          <a:endParaRPr lang="de-DE" dirty="0">
            <a:latin typeface="Traveling _Typewriter" pitchFamily="2" charset="0"/>
          </a:endParaRPr>
        </a:p>
      </dgm:t>
    </dgm:pt>
    <dgm:pt modelId="{BFE4E2D2-A974-44E5-BBFC-F7B44DF4089D}" type="parTrans" cxnId="{AEC5D930-2E89-42BC-9B68-6B85963CACD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8FDE9CF-68DF-4779-B45D-1569DA84A377}" type="sibTrans" cxnId="{AEC5D930-2E89-42BC-9B68-6B85963CACD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279F37F5-F86B-4BAC-8B50-3DA2DB7BC6A2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f</a:t>
          </a:r>
          <a:endParaRPr lang="de-DE" dirty="0">
            <a:latin typeface="Traveling _Typewriter" pitchFamily="2" charset="0"/>
          </a:endParaRPr>
        </a:p>
      </dgm:t>
    </dgm:pt>
    <dgm:pt modelId="{00A2C1C7-466A-40B5-98EB-8A6FCF25E4FC}" type="parTrans" cxnId="{C9FB790E-F5A6-4C58-9E15-91FE9E98E12F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C9A983C8-0736-4546-AF96-370FF8FD62B8}" type="sibTrans" cxnId="{C9FB790E-F5A6-4C58-9E15-91FE9E98E12F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458E64D-8086-49B1-8F4D-B8AC62124EF5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g</a:t>
          </a:r>
          <a:endParaRPr lang="de-DE" dirty="0">
            <a:latin typeface="Traveling _Typewriter" pitchFamily="2" charset="0"/>
          </a:endParaRPr>
        </a:p>
      </dgm:t>
    </dgm:pt>
    <dgm:pt modelId="{2C64CB36-4901-4050-B640-B330F048BCA2}" type="parTrans" cxnId="{14E0E9C6-845F-41DF-AA4C-F164D20D4FC2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55CA918-4E64-4C58-ADFD-778D7C297193}" type="sibTrans" cxnId="{14E0E9C6-845F-41DF-AA4C-F164D20D4FC2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C093D748-01EC-4987-85EB-E7347C04347E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h</a:t>
          </a:r>
          <a:endParaRPr lang="de-DE" dirty="0">
            <a:latin typeface="Traveling _Typewriter" pitchFamily="2" charset="0"/>
          </a:endParaRPr>
        </a:p>
      </dgm:t>
    </dgm:pt>
    <dgm:pt modelId="{C86E0F22-94A7-43C0-A559-783AD9B8833B}" type="parTrans" cxnId="{73AFFF9F-053E-4E81-98CA-1181E654CDE0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871D3D4-64BE-4BC9-95C3-F24E13D8B0FC}" type="sibTrans" cxnId="{73AFFF9F-053E-4E81-98CA-1181E654CDE0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23AC64D9-C670-4CC0-8C0C-749513A5189E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i</a:t>
          </a:r>
          <a:endParaRPr lang="de-DE" dirty="0">
            <a:latin typeface="Traveling _Typewriter" pitchFamily="2" charset="0"/>
          </a:endParaRPr>
        </a:p>
      </dgm:t>
    </dgm:pt>
    <dgm:pt modelId="{9116402F-61ED-41FE-B0BE-C49DC2FEA59E}" type="parTrans" cxnId="{DB6295B5-B999-4C3B-AAB0-FE37E8FAB4B7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848C393-FD38-48FC-BCD7-D287701A1A4A}" type="sibTrans" cxnId="{DB6295B5-B999-4C3B-AAB0-FE37E8FAB4B7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43A5CCE-1501-477A-9AA6-F8A3958E3A78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j</a:t>
          </a:r>
          <a:endParaRPr lang="de-DE" dirty="0">
            <a:latin typeface="Traveling _Typewriter" pitchFamily="2" charset="0"/>
          </a:endParaRPr>
        </a:p>
      </dgm:t>
    </dgm:pt>
    <dgm:pt modelId="{949151B6-7E5D-4EB2-B44E-36CCDC3432C1}" type="parTrans" cxnId="{CA7C7A3D-D4D7-419F-B950-D36CFBDEBC46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3CD8BF93-AED3-4FDF-8852-1395EF7D3DE8}" type="sibTrans" cxnId="{CA7C7A3D-D4D7-419F-B950-D36CFBDEBC46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DB653BFA-CFFA-4962-8E20-32BF14E91252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k</a:t>
          </a:r>
          <a:endParaRPr lang="de-DE" dirty="0">
            <a:latin typeface="Traveling _Typewriter" pitchFamily="2" charset="0"/>
          </a:endParaRPr>
        </a:p>
      </dgm:t>
    </dgm:pt>
    <dgm:pt modelId="{FEB63305-6D65-45F8-AA07-62602437892E}" type="parTrans" cxnId="{126A3D4B-032D-4AD2-8EB7-C64FDDD4144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1C52758-C303-42AB-88D0-176955C4A6F2}" type="sibTrans" cxnId="{126A3D4B-032D-4AD2-8EB7-C64FDDD4144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9D95B642-D447-4C96-9741-4B300FE34C18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m</a:t>
          </a:r>
          <a:endParaRPr lang="de-DE" dirty="0">
            <a:latin typeface="Traveling _Typewriter" pitchFamily="2" charset="0"/>
          </a:endParaRPr>
        </a:p>
      </dgm:t>
    </dgm:pt>
    <dgm:pt modelId="{857EDC08-E441-426C-AED0-774F0EE62244}" type="parTrans" cxnId="{F084FA83-A944-4FB2-9BD8-34030F15916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33A1A79-4D69-4EF7-A202-27675EF01FC0}" type="sibTrans" cxnId="{F084FA83-A944-4FB2-9BD8-34030F15916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0EBF8638-5AF7-40E3-921F-642FC73F3BB8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n</a:t>
          </a:r>
          <a:endParaRPr lang="de-DE" dirty="0">
            <a:latin typeface="Traveling _Typewriter" pitchFamily="2" charset="0"/>
          </a:endParaRPr>
        </a:p>
      </dgm:t>
    </dgm:pt>
    <dgm:pt modelId="{8BE0DC38-5BD4-4CD4-B54E-33D4B4DC74C6}" type="parTrans" cxnId="{E8AF03A4-D1E8-45DD-91C7-A58ED51DA1F3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7D85D44-9545-494F-ABC1-BFD51C8FBC90}" type="sibTrans" cxnId="{E8AF03A4-D1E8-45DD-91C7-A58ED51DA1F3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A96EEEAE-2403-4354-97D6-78AB83654B33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o</a:t>
          </a:r>
          <a:endParaRPr lang="de-DE" dirty="0">
            <a:latin typeface="Traveling _Typewriter" pitchFamily="2" charset="0"/>
          </a:endParaRPr>
        </a:p>
      </dgm:t>
    </dgm:pt>
    <dgm:pt modelId="{5EF6E84F-79C5-4F1F-9831-5449D0E2B555}" type="parTrans" cxnId="{15A12EC4-171C-4587-803A-4ACDFB80FB40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55D0AD37-F4C3-4D68-A1FA-2BA1C06ED0B2}" type="sibTrans" cxnId="{15A12EC4-171C-4587-803A-4ACDFB80FB40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98CF4B48-5979-4D58-A8D4-8438DDF2CE10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a</a:t>
          </a:r>
          <a:endParaRPr lang="de-DE" dirty="0">
            <a:latin typeface="Traveling _Typewriter" pitchFamily="2" charset="0"/>
          </a:endParaRPr>
        </a:p>
      </dgm:t>
    </dgm:pt>
    <dgm:pt modelId="{F1B2A8F8-1917-428E-B3C7-335874E0E2FD}" type="sibTrans" cxnId="{8DE9F43C-CB9A-45A3-A4C2-375BEDA3238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48858859-C026-4703-A0F2-079F8DC9ED06}" type="parTrans" cxnId="{8DE9F43C-CB9A-45A3-A4C2-375BEDA3238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F85BAC28-2DC4-4BA0-B59C-FD809A6ADA65}" type="pres">
      <dgm:prSet presAssocID="{812C64B4-1EA2-4936-91AC-67ED3F9FE77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53686F7-6BC0-4DC8-B4E8-58D87B071E37}" type="pres">
      <dgm:prSet presAssocID="{FBFD8549-C20A-407D-A771-D6EAB9AB3DBD}" presName="centerShape" presStyleLbl="node0" presStyleIdx="0" presStyleCnt="1" custScaleX="384003" custScaleY="384003"/>
      <dgm:spPr/>
      <dgm:t>
        <a:bodyPr/>
        <a:lstStyle/>
        <a:p>
          <a:endParaRPr lang="de-DE"/>
        </a:p>
      </dgm:t>
    </dgm:pt>
    <dgm:pt modelId="{20316EDA-F8EB-4052-91F0-5550BCB3B2AA}" type="pres">
      <dgm:prSet presAssocID="{98CF4B48-5979-4D58-A8D4-8438DDF2CE10}" presName="node" presStyleLbl="node1" presStyleIdx="0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0E57461-2D22-4DBB-BCC1-41EA8421DD1E}" type="pres">
      <dgm:prSet presAssocID="{98CF4B48-5979-4D58-A8D4-8438DDF2CE10}" presName="dummy" presStyleCnt="0"/>
      <dgm:spPr/>
      <dgm:t>
        <a:bodyPr/>
        <a:lstStyle/>
        <a:p>
          <a:endParaRPr lang="de-DE"/>
        </a:p>
      </dgm:t>
    </dgm:pt>
    <dgm:pt modelId="{E100AA07-8C04-43FA-943D-D8805752B726}" type="pres">
      <dgm:prSet presAssocID="{F1B2A8F8-1917-428E-B3C7-335874E0E2FD}" presName="sibTrans" presStyleLbl="sibTrans2D1" presStyleIdx="0" presStyleCnt="14"/>
      <dgm:spPr/>
      <dgm:t>
        <a:bodyPr/>
        <a:lstStyle/>
        <a:p>
          <a:endParaRPr lang="de-DE"/>
        </a:p>
      </dgm:t>
    </dgm:pt>
    <dgm:pt modelId="{6EE6D6FF-75EA-49E7-8B02-82A636A3DC85}" type="pres">
      <dgm:prSet presAssocID="{33C786CC-9C6B-446B-B94C-94837CC61F5B}" presName="node" presStyleLbl="node1" presStyleIdx="1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50223E3-B366-4092-AEC4-AA0FDF7EA332}" type="pres">
      <dgm:prSet presAssocID="{33C786CC-9C6B-446B-B94C-94837CC61F5B}" presName="dummy" presStyleCnt="0"/>
      <dgm:spPr/>
      <dgm:t>
        <a:bodyPr/>
        <a:lstStyle/>
        <a:p>
          <a:endParaRPr lang="de-DE"/>
        </a:p>
      </dgm:t>
    </dgm:pt>
    <dgm:pt modelId="{3EBF0D26-AC0B-4CC4-AB07-DC89D278BD79}" type="pres">
      <dgm:prSet presAssocID="{78FDE9CF-68DF-4779-B45D-1569DA84A377}" presName="sibTrans" presStyleLbl="sibTrans2D1" presStyleIdx="1" presStyleCnt="14"/>
      <dgm:spPr/>
      <dgm:t>
        <a:bodyPr/>
        <a:lstStyle/>
        <a:p>
          <a:endParaRPr lang="de-DE"/>
        </a:p>
      </dgm:t>
    </dgm:pt>
    <dgm:pt modelId="{5276152E-A995-48A4-8EB9-6F21DFD94A49}" type="pres">
      <dgm:prSet presAssocID="{E415CDC0-B623-4A8D-972C-7AB86317A8C3}" presName="node" presStyleLbl="node1" presStyleIdx="2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0373BEE-7D79-4365-8770-E408B8C3A45C}" type="pres">
      <dgm:prSet presAssocID="{E415CDC0-B623-4A8D-972C-7AB86317A8C3}" presName="dummy" presStyleCnt="0"/>
      <dgm:spPr/>
      <dgm:t>
        <a:bodyPr/>
        <a:lstStyle/>
        <a:p>
          <a:endParaRPr lang="de-DE"/>
        </a:p>
      </dgm:t>
    </dgm:pt>
    <dgm:pt modelId="{F2DE1992-BB28-45F7-8DA6-B33268A22506}" type="pres">
      <dgm:prSet presAssocID="{B9A8C1AD-1571-46CC-8300-C0D0EC513F5E}" presName="sibTrans" presStyleLbl="sibTrans2D1" presStyleIdx="2" presStyleCnt="14"/>
      <dgm:spPr/>
      <dgm:t>
        <a:bodyPr/>
        <a:lstStyle/>
        <a:p>
          <a:endParaRPr lang="de-DE"/>
        </a:p>
      </dgm:t>
    </dgm:pt>
    <dgm:pt modelId="{11994104-CFE4-44C6-A604-255054527AFE}" type="pres">
      <dgm:prSet presAssocID="{429BD166-0CEF-4234-9BCC-3A9B01C25376}" presName="node" presStyleLbl="node1" presStyleIdx="3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3577310-463B-4FDC-9FBC-7C07F756AE94}" type="pres">
      <dgm:prSet presAssocID="{429BD166-0CEF-4234-9BCC-3A9B01C25376}" presName="dummy" presStyleCnt="0"/>
      <dgm:spPr/>
      <dgm:t>
        <a:bodyPr/>
        <a:lstStyle/>
        <a:p>
          <a:endParaRPr lang="de-DE"/>
        </a:p>
      </dgm:t>
    </dgm:pt>
    <dgm:pt modelId="{5838EB1A-4C4B-4C76-BE1B-0AAB393865D3}" type="pres">
      <dgm:prSet presAssocID="{2376EE90-2294-4144-90A7-BB7727106D69}" presName="sibTrans" presStyleLbl="sibTrans2D1" presStyleIdx="3" presStyleCnt="14"/>
      <dgm:spPr/>
      <dgm:t>
        <a:bodyPr/>
        <a:lstStyle/>
        <a:p>
          <a:endParaRPr lang="de-DE"/>
        </a:p>
      </dgm:t>
    </dgm:pt>
    <dgm:pt modelId="{94631B60-A21C-477B-84EB-ADA5767525A1}" type="pres">
      <dgm:prSet presAssocID="{4EC59670-A3FB-40E1-BA1D-3FBE0EB916BE}" presName="node" presStyleLbl="node1" presStyleIdx="4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6A2FC06-E15E-4F19-B4B0-DB3C6D0F6267}" type="pres">
      <dgm:prSet presAssocID="{4EC59670-A3FB-40E1-BA1D-3FBE0EB916BE}" presName="dummy" presStyleCnt="0"/>
      <dgm:spPr/>
      <dgm:t>
        <a:bodyPr/>
        <a:lstStyle/>
        <a:p>
          <a:endParaRPr lang="de-DE"/>
        </a:p>
      </dgm:t>
    </dgm:pt>
    <dgm:pt modelId="{4915B7A8-B962-4612-BC22-E746992CE681}" type="pres">
      <dgm:prSet presAssocID="{BAB3608E-D02C-479B-80E5-BD8B9E86ADE2}" presName="sibTrans" presStyleLbl="sibTrans2D1" presStyleIdx="4" presStyleCnt="14"/>
      <dgm:spPr/>
      <dgm:t>
        <a:bodyPr/>
        <a:lstStyle/>
        <a:p>
          <a:endParaRPr lang="de-DE"/>
        </a:p>
      </dgm:t>
    </dgm:pt>
    <dgm:pt modelId="{14A9922C-584F-42FC-830C-39194F7AD84F}" type="pres">
      <dgm:prSet presAssocID="{279F37F5-F86B-4BAC-8B50-3DA2DB7BC6A2}" presName="node" presStyleLbl="node1" presStyleIdx="5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36DBA8-F8EE-4295-8DDF-569908C9CFFE}" type="pres">
      <dgm:prSet presAssocID="{279F37F5-F86B-4BAC-8B50-3DA2DB7BC6A2}" presName="dummy" presStyleCnt="0"/>
      <dgm:spPr/>
      <dgm:t>
        <a:bodyPr/>
        <a:lstStyle/>
        <a:p>
          <a:endParaRPr lang="de-DE"/>
        </a:p>
      </dgm:t>
    </dgm:pt>
    <dgm:pt modelId="{98023066-1D8A-4E69-85AB-CAB408F9C8B0}" type="pres">
      <dgm:prSet presAssocID="{C9A983C8-0736-4546-AF96-370FF8FD62B8}" presName="sibTrans" presStyleLbl="sibTrans2D1" presStyleIdx="5" presStyleCnt="14"/>
      <dgm:spPr/>
      <dgm:t>
        <a:bodyPr/>
        <a:lstStyle/>
        <a:p>
          <a:endParaRPr lang="de-DE"/>
        </a:p>
      </dgm:t>
    </dgm:pt>
    <dgm:pt modelId="{A59C1F08-62C2-4103-BBC6-29E1F7CE5D37}" type="pres">
      <dgm:prSet presAssocID="{E458E64D-8086-49B1-8F4D-B8AC62124EF5}" presName="node" presStyleLbl="node1" presStyleIdx="6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89A4CA3-2B95-408A-93CA-97D1B98B5292}" type="pres">
      <dgm:prSet presAssocID="{E458E64D-8086-49B1-8F4D-B8AC62124EF5}" presName="dummy" presStyleCnt="0"/>
      <dgm:spPr/>
      <dgm:t>
        <a:bodyPr/>
        <a:lstStyle/>
        <a:p>
          <a:endParaRPr lang="de-DE"/>
        </a:p>
      </dgm:t>
    </dgm:pt>
    <dgm:pt modelId="{57C0C3FD-E873-4D5F-B8FE-1C2AFE1CDEE7}" type="pres">
      <dgm:prSet presAssocID="{B55CA918-4E64-4C58-ADFD-778D7C297193}" presName="sibTrans" presStyleLbl="sibTrans2D1" presStyleIdx="6" presStyleCnt="14"/>
      <dgm:spPr/>
      <dgm:t>
        <a:bodyPr/>
        <a:lstStyle/>
        <a:p>
          <a:endParaRPr lang="de-DE"/>
        </a:p>
      </dgm:t>
    </dgm:pt>
    <dgm:pt modelId="{87060192-0CAF-49E0-8268-1C1DEC7A132B}" type="pres">
      <dgm:prSet presAssocID="{C093D748-01EC-4987-85EB-E7347C04347E}" presName="node" presStyleLbl="node1" presStyleIdx="7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347F395-3A0E-442F-BB46-1C7DF3E6B606}" type="pres">
      <dgm:prSet presAssocID="{C093D748-01EC-4987-85EB-E7347C04347E}" presName="dummy" presStyleCnt="0"/>
      <dgm:spPr/>
      <dgm:t>
        <a:bodyPr/>
        <a:lstStyle/>
        <a:p>
          <a:endParaRPr lang="de-DE"/>
        </a:p>
      </dgm:t>
    </dgm:pt>
    <dgm:pt modelId="{BCF9E698-288D-40D7-872E-8EFA366958ED}" type="pres">
      <dgm:prSet presAssocID="{E871D3D4-64BE-4BC9-95C3-F24E13D8B0FC}" presName="sibTrans" presStyleLbl="sibTrans2D1" presStyleIdx="7" presStyleCnt="14"/>
      <dgm:spPr/>
      <dgm:t>
        <a:bodyPr/>
        <a:lstStyle/>
        <a:p>
          <a:endParaRPr lang="de-DE"/>
        </a:p>
      </dgm:t>
    </dgm:pt>
    <dgm:pt modelId="{825EFCD0-66D8-45CB-9CCA-AA30623D6D97}" type="pres">
      <dgm:prSet presAssocID="{23AC64D9-C670-4CC0-8C0C-749513A5189E}" presName="node" presStyleLbl="node1" presStyleIdx="8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C50A0DE-CD1F-40E7-94FA-7F938F94033B}" type="pres">
      <dgm:prSet presAssocID="{23AC64D9-C670-4CC0-8C0C-749513A5189E}" presName="dummy" presStyleCnt="0"/>
      <dgm:spPr/>
      <dgm:t>
        <a:bodyPr/>
        <a:lstStyle/>
        <a:p>
          <a:endParaRPr lang="de-DE"/>
        </a:p>
      </dgm:t>
    </dgm:pt>
    <dgm:pt modelId="{0890895D-A649-466D-9DCC-D4AB85C3C4D2}" type="pres">
      <dgm:prSet presAssocID="{E848C393-FD38-48FC-BCD7-D287701A1A4A}" presName="sibTrans" presStyleLbl="sibTrans2D1" presStyleIdx="8" presStyleCnt="14"/>
      <dgm:spPr/>
      <dgm:t>
        <a:bodyPr/>
        <a:lstStyle/>
        <a:p>
          <a:endParaRPr lang="de-DE"/>
        </a:p>
      </dgm:t>
    </dgm:pt>
    <dgm:pt modelId="{EB9CC686-D6CB-4511-860D-58091D207F0C}" type="pres">
      <dgm:prSet presAssocID="{B43A5CCE-1501-477A-9AA6-F8A3958E3A78}" presName="node" presStyleLbl="node1" presStyleIdx="9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D4727FF-E44F-451F-86CC-F80C6F5ACBA3}" type="pres">
      <dgm:prSet presAssocID="{B43A5CCE-1501-477A-9AA6-F8A3958E3A78}" presName="dummy" presStyleCnt="0"/>
      <dgm:spPr/>
      <dgm:t>
        <a:bodyPr/>
        <a:lstStyle/>
        <a:p>
          <a:endParaRPr lang="de-DE"/>
        </a:p>
      </dgm:t>
    </dgm:pt>
    <dgm:pt modelId="{E4AB3065-DE3F-4A70-BD46-109F86BE5245}" type="pres">
      <dgm:prSet presAssocID="{3CD8BF93-AED3-4FDF-8852-1395EF7D3DE8}" presName="sibTrans" presStyleLbl="sibTrans2D1" presStyleIdx="9" presStyleCnt="14"/>
      <dgm:spPr/>
      <dgm:t>
        <a:bodyPr/>
        <a:lstStyle/>
        <a:p>
          <a:endParaRPr lang="de-DE"/>
        </a:p>
      </dgm:t>
    </dgm:pt>
    <dgm:pt modelId="{F03B8B9F-EE90-4008-832D-575E816574B4}" type="pres">
      <dgm:prSet presAssocID="{DB653BFA-CFFA-4962-8E20-32BF14E91252}" presName="node" presStyleLbl="node1" presStyleIdx="10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6CBBCAF-E85A-4CFE-BC25-78EF2257CD01}" type="pres">
      <dgm:prSet presAssocID="{DB653BFA-CFFA-4962-8E20-32BF14E91252}" presName="dummy" presStyleCnt="0"/>
      <dgm:spPr/>
      <dgm:t>
        <a:bodyPr/>
        <a:lstStyle/>
        <a:p>
          <a:endParaRPr lang="de-DE"/>
        </a:p>
      </dgm:t>
    </dgm:pt>
    <dgm:pt modelId="{FB94D7B5-DD20-4C63-9F96-8B902C4C81AF}" type="pres">
      <dgm:prSet presAssocID="{B1C52758-C303-42AB-88D0-176955C4A6F2}" presName="sibTrans" presStyleLbl="sibTrans2D1" presStyleIdx="10" presStyleCnt="14"/>
      <dgm:spPr/>
      <dgm:t>
        <a:bodyPr/>
        <a:lstStyle/>
        <a:p>
          <a:endParaRPr lang="de-DE"/>
        </a:p>
      </dgm:t>
    </dgm:pt>
    <dgm:pt modelId="{7ACE0949-6068-4A6A-B3C5-814656262645}" type="pres">
      <dgm:prSet presAssocID="{9D95B642-D447-4C96-9741-4B300FE34C18}" presName="node" presStyleLbl="node1" presStyleIdx="11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1C9F26A-89D5-4C4B-91DB-34949C97B227}" type="pres">
      <dgm:prSet presAssocID="{9D95B642-D447-4C96-9741-4B300FE34C18}" presName="dummy" presStyleCnt="0"/>
      <dgm:spPr/>
      <dgm:t>
        <a:bodyPr/>
        <a:lstStyle/>
        <a:p>
          <a:endParaRPr lang="de-DE"/>
        </a:p>
      </dgm:t>
    </dgm:pt>
    <dgm:pt modelId="{418B295E-6632-480E-AA64-5EF0804D8212}" type="pres">
      <dgm:prSet presAssocID="{B33A1A79-4D69-4EF7-A202-27675EF01FC0}" presName="sibTrans" presStyleLbl="sibTrans2D1" presStyleIdx="11" presStyleCnt="14"/>
      <dgm:spPr/>
      <dgm:t>
        <a:bodyPr/>
        <a:lstStyle/>
        <a:p>
          <a:endParaRPr lang="de-DE"/>
        </a:p>
      </dgm:t>
    </dgm:pt>
    <dgm:pt modelId="{601535CC-86C1-4DD8-813F-5DD6CF854465}" type="pres">
      <dgm:prSet presAssocID="{0EBF8638-5AF7-40E3-921F-642FC73F3BB8}" presName="node" presStyleLbl="node1" presStyleIdx="12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3DB7EB-D828-4387-ADAD-FC6E087B220E}" type="pres">
      <dgm:prSet presAssocID="{0EBF8638-5AF7-40E3-921F-642FC73F3BB8}" presName="dummy" presStyleCnt="0"/>
      <dgm:spPr/>
      <dgm:t>
        <a:bodyPr/>
        <a:lstStyle/>
        <a:p>
          <a:endParaRPr lang="de-DE"/>
        </a:p>
      </dgm:t>
    </dgm:pt>
    <dgm:pt modelId="{17EA7891-83F0-4B7F-93E0-15CBA67EEEA7}" type="pres">
      <dgm:prSet presAssocID="{77D85D44-9545-494F-ABC1-BFD51C8FBC90}" presName="sibTrans" presStyleLbl="sibTrans2D1" presStyleIdx="12" presStyleCnt="14"/>
      <dgm:spPr/>
      <dgm:t>
        <a:bodyPr/>
        <a:lstStyle/>
        <a:p>
          <a:endParaRPr lang="de-DE"/>
        </a:p>
      </dgm:t>
    </dgm:pt>
    <dgm:pt modelId="{938D5717-EA45-4D60-9B0F-2F1D5FB3C292}" type="pres">
      <dgm:prSet presAssocID="{A96EEEAE-2403-4354-97D6-78AB83654B33}" presName="node" presStyleLbl="node1" presStyleIdx="13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5122493-5CB2-4A18-8C7C-003EB9EC6B6E}" type="pres">
      <dgm:prSet presAssocID="{A96EEEAE-2403-4354-97D6-78AB83654B33}" presName="dummy" presStyleCnt="0"/>
      <dgm:spPr/>
      <dgm:t>
        <a:bodyPr/>
        <a:lstStyle/>
        <a:p>
          <a:endParaRPr lang="de-DE"/>
        </a:p>
      </dgm:t>
    </dgm:pt>
    <dgm:pt modelId="{EF6F3C90-CADC-48D9-B792-330FB6829E1C}" type="pres">
      <dgm:prSet presAssocID="{55D0AD37-F4C3-4D68-A1FA-2BA1C06ED0B2}" presName="sibTrans" presStyleLbl="sibTrans2D1" presStyleIdx="13" presStyleCnt="14"/>
      <dgm:spPr/>
      <dgm:t>
        <a:bodyPr/>
        <a:lstStyle/>
        <a:p>
          <a:endParaRPr lang="de-DE"/>
        </a:p>
      </dgm:t>
    </dgm:pt>
  </dgm:ptLst>
  <dgm:cxnLst>
    <dgm:cxn modelId="{057626A1-6C4F-4DD1-8645-726178687EC2}" type="presOf" srcId="{C9A983C8-0736-4546-AF96-370FF8FD62B8}" destId="{98023066-1D8A-4E69-85AB-CAB408F9C8B0}" srcOrd="0" destOrd="0" presId="urn:microsoft.com/office/officeart/2005/8/layout/radial6"/>
    <dgm:cxn modelId="{585D6EDE-7C61-4239-9158-942A69529004}" type="presOf" srcId="{2376EE90-2294-4144-90A7-BB7727106D69}" destId="{5838EB1A-4C4B-4C76-BE1B-0AAB393865D3}" srcOrd="0" destOrd="0" presId="urn:microsoft.com/office/officeart/2005/8/layout/radial6"/>
    <dgm:cxn modelId="{637548FD-3CDD-44A7-B4B9-4ABFBC0FDA5E}" type="presOf" srcId="{E848C393-FD38-48FC-BCD7-D287701A1A4A}" destId="{0890895D-A649-466D-9DCC-D4AB85C3C4D2}" srcOrd="0" destOrd="0" presId="urn:microsoft.com/office/officeart/2005/8/layout/radial6"/>
    <dgm:cxn modelId="{C95BF773-D79F-492C-9F02-CAF925AE39CD}" type="presOf" srcId="{DB653BFA-CFFA-4962-8E20-32BF14E91252}" destId="{F03B8B9F-EE90-4008-832D-575E816574B4}" srcOrd="0" destOrd="0" presId="urn:microsoft.com/office/officeart/2005/8/layout/radial6"/>
    <dgm:cxn modelId="{B43B7573-A18B-441D-B9E4-67EF4DF43FF6}" type="presOf" srcId="{0EBF8638-5AF7-40E3-921F-642FC73F3BB8}" destId="{601535CC-86C1-4DD8-813F-5DD6CF854465}" srcOrd="0" destOrd="0" presId="urn:microsoft.com/office/officeart/2005/8/layout/radial6"/>
    <dgm:cxn modelId="{794EBAF6-1899-472F-B59B-76B0542AEBA9}" type="presOf" srcId="{E415CDC0-B623-4A8D-972C-7AB86317A8C3}" destId="{5276152E-A995-48A4-8EB9-6F21DFD94A49}" srcOrd="0" destOrd="0" presId="urn:microsoft.com/office/officeart/2005/8/layout/radial6"/>
    <dgm:cxn modelId="{126A3D4B-032D-4AD2-8EB7-C64FDDD41445}" srcId="{FBFD8549-C20A-407D-A771-D6EAB9AB3DBD}" destId="{DB653BFA-CFFA-4962-8E20-32BF14E91252}" srcOrd="10" destOrd="0" parTransId="{FEB63305-6D65-45F8-AA07-62602437892E}" sibTransId="{B1C52758-C303-42AB-88D0-176955C4A6F2}"/>
    <dgm:cxn modelId="{6E877CD8-5F35-44C0-B575-5EB96362659B}" type="presOf" srcId="{A96EEEAE-2403-4354-97D6-78AB83654B33}" destId="{938D5717-EA45-4D60-9B0F-2F1D5FB3C292}" srcOrd="0" destOrd="0" presId="urn:microsoft.com/office/officeart/2005/8/layout/radial6"/>
    <dgm:cxn modelId="{C9FB790E-F5A6-4C58-9E15-91FE9E98E12F}" srcId="{FBFD8549-C20A-407D-A771-D6EAB9AB3DBD}" destId="{279F37F5-F86B-4BAC-8B50-3DA2DB7BC6A2}" srcOrd="5" destOrd="0" parTransId="{00A2C1C7-466A-40B5-98EB-8A6FCF25E4FC}" sibTransId="{C9A983C8-0736-4546-AF96-370FF8FD62B8}"/>
    <dgm:cxn modelId="{FE1BD60B-8914-4290-9786-06C1659E85F6}" type="presOf" srcId="{78FDE9CF-68DF-4779-B45D-1569DA84A377}" destId="{3EBF0D26-AC0B-4CC4-AB07-DC89D278BD79}" srcOrd="0" destOrd="0" presId="urn:microsoft.com/office/officeart/2005/8/layout/radial6"/>
    <dgm:cxn modelId="{E8AF03A4-D1E8-45DD-91C7-A58ED51DA1F3}" srcId="{FBFD8549-C20A-407D-A771-D6EAB9AB3DBD}" destId="{0EBF8638-5AF7-40E3-921F-642FC73F3BB8}" srcOrd="12" destOrd="0" parTransId="{8BE0DC38-5BD4-4CD4-B54E-33D4B4DC74C6}" sibTransId="{77D85D44-9545-494F-ABC1-BFD51C8FBC90}"/>
    <dgm:cxn modelId="{9F5FAD9A-E1EB-4C02-ABAB-46690534460D}" type="presOf" srcId="{55D0AD37-F4C3-4D68-A1FA-2BA1C06ED0B2}" destId="{EF6F3C90-CADC-48D9-B792-330FB6829E1C}" srcOrd="0" destOrd="0" presId="urn:microsoft.com/office/officeart/2005/8/layout/radial6"/>
    <dgm:cxn modelId="{2A7562F3-B2AC-4B29-A03C-874EBEC61BA9}" type="presOf" srcId="{FBFD8549-C20A-407D-A771-D6EAB9AB3DBD}" destId="{D53686F7-6BC0-4DC8-B4E8-58D87B071E37}" srcOrd="0" destOrd="0" presId="urn:microsoft.com/office/officeart/2005/8/layout/radial6"/>
    <dgm:cxn modelId="{AEC5D930-2E89-42BC-9B68-6B85963CACD5}" srcId="{FBFD8549-C20A-407D-A771-D6EAB9AB3DBD}" destId="{33C786CC-9C6B-446B-B94C-94837CC61F5B}" srcOrd="1" destOrd="0" parTransId="{BFE4E2D2-A974-44E5-BBFC-F7B44DF4089D}" sibTransId="{78FDE9CF-68DF-4779-B45D-1569DA84A377}"/>
    <dgm:cxn modelId="{5C437889-228D-4AF7-87D1-17DEF6F40546}" type="presOf" srcId="{279F37F5-F86B-4BAC-8B50-3DA2DB7BC6A2}" destId="{14A9922C-584F-42FC-830C-39194F7AD84F}" srcOrd="0" destOrd="0" presId="urn:microsoft.com/office/officeart/2005/8/layout/radial6"/>
    <dgm:cxn modelId="{2BAC06AD-7F3F-4B55-B523-13FB6CF1F3AA}" type="presOf" srcId="{3CD8BF93-AED3-4FDF-8852-1395EF7D3DE8}" destId="{E4AB3065-DE3F-4A70-BD46-109F86BE5245}" srcOrd="0" destOrd="0" presId="urn:microsoft.com/office/officeart/2005/8/layout/radial6"/>
    <dgm:cxn modelId="{BD177B79-DEB5-4625-80A3-8CF41B4D513E}" srcId="{FBFD8549-C20A-407D-A771-D6EAB9AB3DBD}" destId="{E415CDC0-B623-4A8D-972C-7AB86317A8C3}" srcOrd="2" destOrd="0" parTransId="{EE76D01E-2CB7-4869-8877-30787CE7199C}" sibTransId="{B9A8C1AD-1571-46CC-8300-C0D0EC513F5E}"/>
    <dgm:cxn modelId="{0DA3C3E6-4F80-445A-B733-CC7614EBE1C0}" type="presOf" srcId="{B9A8C1AD-1571-46CC-8300-C0D0EC513F5E}" destId="{F2DE1992-BB28-45F7-8DA6-B33268A22506}" srcOrd="0" destOrd="0" presId="urn:microsoft.com/office/officeart/2005/8/layout/radial6"/>
    <dgm:cxn modelId="{15A12EC4-171C-4587-803A-4ACDFB80FB40}" srcId="{FBFD8549-C20A-407D-A771-D6EAB9AB3DBD}" destId="{A96EEEAE-2403-4354-97D6-78AB83654B33}" srcOrd="13" destOrd="0" parTransId="{5EF6E84F-79C5-4F1F-9831-5449D0E2B555}" sibTransId="{55D0AD37-F4C3-4D68-A1FA-2BA1C06ED0B2}"/>
    <dgm:cxn modelId="{DB6295B5-B999-4C3B-AAB0-FE37E8FAB4B7}" srcId="{FBFD8549-C20A-407D-A771-D6EAB9AB3DBD}" destId="{23AC64D9-C670-4CC0-8C0C-749513A5189E}" srcOrd="8" destOrd="0" parTransId="{9116402F-61ED-41FE-B0BE-C49DC2FEA59E}" sibTransId="{E848C393-FD38-48FC-BCD7-D287701A1A4A}"/>
    <dgm:cxn modelId="{B0658F24-1277-4148-A432-E2246E955759}" type="presOf" srcId="{812C64B4-1EA2-4936-91AC-67ED3F9FE776}" destId="{F85BAC28-2DC4-4BA0-B59C-FD809A6ADA65}" srcOrd="0" destOrd="0" presId="urn:microsoft.com/office/officeart/2005/8/layout/radial6"/>
    <dgm:cxn modelId="{73AFFF9F-053E-4E81-98CA-1181E654CDE0}" srcId="{FBFD8549-C20A-407D-A771-D6EAB9AB3DBD}" destId="{C093D748-01EC-4987-85EB-E7347C04347E}" srcOrd="7" destOrd="0" parTransId="{C86E0F22-94A7-43C0-A559-783AD9B8833B}" sibTransId="{E871D3D4-64BE-4BC9-95C3-F24E13D8B0FC}"/>
    <dgm:cxn modelId="{43B569DB-5352-443E-BF92-45523DCAD2E8}" type="presOf" srcId="{F1B2A8F8-1917-428E-B3C7-335874E0E2FD}" destId="{E100AA07-8C04-43FA-943D-D8805752B726}" srcOrd="0" destOrd="0" presId="urn:microsoft.com/office/officeart/2005/8/layout/radial6"/>
    <dgm:cxn modelId="{CA7C7A3D-D4D7-419F-B950-D36CFBDEBC46}" srcId="{FBFD8549-C20A-407D-A771-D6EAB9AB3DBD}" destId="{B43A5CCE-1501-477A-9AA6-F8A3958E3A78}" srcOrd="9" destOrd="0" parTransId="{949151B6-7E5D-4EB2-B44E-36CCDC3432C1}" sibTransId="{3CD8BF93-AED3-4FDF-8852-1395EF7D3DE8}"/>
    <dgm:cxn modelId="{76AD6CB9-F956-42C5-A8A5-3F7BD1E85701}" srcId="{812C64B4-1EA2-4936-91AC-67ED3F9FE776}" destId="{FBFD8549-C20A-407D-A771-D6EAB9AB3DBD}" srcOrd="0" destOrd="0" parTransId="{06893EDB-6AFF-4613-8F37-922C7532F455}" sibTransId="{EAE53439-A692-4FC8-AC19-7C5587674B29}"/>
    <dgm:cxn modelId="{F18B9D7C-9B9B-4F4F-A83A-A7ABDFED0AD0}" type="presOf" srcId="{429BD166-0CEF-4234-9BCC-3A9B01C25376}" destId="{11994104-CFE4-44C6-A604-255054527AFE}" srcOrd="0" destOrd="0" presId="urn:microsoft.com/office/officeart/2005/8/layout/radial6"/>
    <dgm:cxn modelId="{64CBD060-F361-418D-889D-5D5072C78446}" type="presOf" srcId="{E871D3D4-64BE-4BC9-95C3-F24E13D8B0FC}" destId="{BCF9E698-288D-40D7-872E-8EFA366958ED}" srcOrd="0" destOrd="0" presId="urn:microsoft.com/office/officeart/2005/8/layout/radial6"/>
    <dgm:cxn modelId="{65F5E330-F0BF-4A8D-8397-14D1B8C80997}" type="presOf" srcId="{98CF4B48-5979-4D58-A8D4-8438DDF2CE10}" destId="{20316EDA-F8EB-4052-91F0-5550BCB3B2AA}" srcOrd="0" destOrd="0" presId="urn:microsoft.com/office/officeart/2005/8/layout/radial6"/>
    <dgm:cxn modelId="{50AF25A9-39B0-45E0-9E1D-DF6301993AE5}" type="presOf" srcId="{B55CA918-4E64-4C58-ADFD-778D7C297193}" destId="{57C0C3FD-E873-4D5F-B8FE-1C2AFE1CDEE7}" srcOrd="0" destOrd="0" presId="urn:microsoft.com/office/officeart/2005/8/layout/radial6"/>
    <dgm:cxn modelId="{B62F8D4F-9B0E-4349-B7E4-3992E788A7FD}" srcId="{FBFD8549-C20A-407D-A771-D6EAB9AB3DBD}" destId="{4EC59670-A3FB-40E1-BA1D-3FBE0EB916BE}" srcOrd="4" destOrd="0" parTransId="{B64E3EE6-A5FB-441A-BC30-6D898B0DA45B}" sibTransId="{BAB3608E-D02C-479B-80E5-BD8B9E86ADE2}"/>
    <dgm:cxn modelId="{14E0E9C6-845F-41DF-AA4C-F164D20D4FC2}" srcId="{FBFD8549-C20A-407D-A771-D6EAB9AB3DBD}" destId="{E458E64D-8086-49B1-8F4D-B8AC62124EF5}" srcOrd="6" destOrd="0" parTransId="{2C64CB36-4901-4050-B640-B330F048BCA2}" sibTransId="{B55CA918-4E64-4C58-ADFD-778D7C297193}"/>
    <dgm:cxn modelId="{53F00D7A-1CF1-4A52-93A0-F97DEC5C0EE3}" type="presOf" srcId="{33C786CC-9C6B-446B-B94C-94837CC61F5B}" destId="{6EE6D6FF-75EA-49E7-8B02-82A636A3DC85}" srcOrd="0" destOrd="0" presId="urn:microsoft.com/office/officeart/2005/8/layout/radial6"/>
    <dgm:cxn modelId="{F170AA04-B135-40FF-8057-D4DC13F7EF12}" type="presOf" srcId="{4EC59670-A3FB-40E1-BA1D-3FBE0EB916BE}" destId="{94631B60-A21C-477B-84EB-ADA5767525A1}" srcOrd="0" destOrd="0" presId="urn:microsoft.com/office/officeart/2005/8/layout/radial6"/>
    <dgm:cxn modelId="{8DE9F43C-CB9A-45A3-A4C2-375BEDA32381}" srcId="{FBFD8549-C20A-407D-A771-D6EAB9AB3DBD}" destId="{98CF4B48-5979-4D58-A8D4-8438DDF2CE10}" srcOrd="0" destOrd="0" parTransId="{48858859-C026-4703-A0F2-079F8DC9ED06}" sibTransId="{F1B2A8F8-1917-428E-B3C7-335874E0E2FD}"/>
    <dgm:cxn modelId="{1C220BF8-E897-4102-8E03-4065BCCE72BD}" type="presOf" srcId="{9D95B642-D447-4C96-9741-4B300FE34C18}" destId="{7ACE0949-6068-4A6A-B3C5-814656262645}" srcOrd="0" destOrd="0" presId="urn:microsoft.com/office/officeart/2005/8/layout/radial6"/>
    <dgm:cxn modelId="{F084FA83-A944-4FB2-9BD8-34030F159165}" srcId="{FBFD8549-C20A-407D-A771-D6EAB9AB3DBD}" destId="{9D95B642-D447-4C96-9741-4B300FE34C18}" srcOrd="11" destOrd="0" parTransId="{857EDC08-E441-426C-AED0-774F0EE62244}" sibTransId="{B33A1A79-4D69-4EF7-A202-27675EF01FC0}"/>
    <dgm:cxn modelId="{5DE8C613-6FB0-456F-8F26-B33A9FE4C042}" type="presOf" srcId="{BAB3608E-D02C-479B-80E5-BD8B9E86ADE2}" destId="{4915B7A8-B962-4612-BC22-E746992CE681}" srcOrd="0" destOrd="0" presId="urn:microsoft.com/office/officeart/2005/8/layout/radial6"/>
    <dgm:cxn modelId="{0F9FD610-AD60-45FF-B55C-5BC000DB8B15}" type="presOf" srcId="{B43A5CCE-1501-477A-9AA6-F8A3958E3A78}" destId="{EB9CC686-D6CB-4511-860D-58091D207F0C}" srcOrd="0" destOrd="0" presId="urn:microsoft.com/office/officeart/2005/8/layout/radial6"/>
    <dgm:cxn modelId="{4B6AF765-D406-4670-9D49-2CE4E50EFF69}" type="presOf" srcId="{E458E64D-8086-49B1-8F4D-B8AC62124EF5}" destId="{A59C1F08-62C2-4103-BBC6-29E1F7CE5D37}" srcOrd="0" destOrd="0" presId="urn:microsoft.com/office/officeart/2005/8/layout/radial6"/>
    <dgm:cxn modelId="{ACBFCF18-EC19-42EF-9A74-E7F1180C613C}" srcId="{FBFD8549-C20A-407D-A771-D6EAB9AB3DBD}" destId="{429BD166-0CEF-4234-9BCC-3A9B01C25376}" srcOrd="3" destOrd="0" parTransId="{9BF6BA38-EB77-4943-95EC-4CEA8A5911FE}" sibTransId="{2376EE90-2294-4144-90A7-BB7727106D69}"/>
    <dgm:cxn modelId="{9B1FFB3B-0EDF-4AA4-AA3E-C4665D5AB50B}" type="presOf" srcId="{B33A1A79-4D69-4EF7-A202-27675EF01FC0}" destId="{418B295E-6632-480E-AA64-5EF0804D8212}" srcOrd="0" destOrd="0" presId="urn:microsoft.com/office/officeart/2005/8/layout/radial6"/>
    <dgm:cxn modelId="{915E19E5-2F75-40D4-9C96-FB2A558C15BD}" type="presOf" srcId="{77D85D44-9545-494F-ABC1-BFD51C8FBC90}" destId="{17EA7891-83F0-4B7F-93E0-15CBA67EEEA7}" srcOrd="0" destOrd="0" presId="urn:microsoft.com/office/officeart/2005/8/layout/radial6"/>
    <dgm:cxn modelId="{C2C7E4CB-0A49-479B-85E1-2BBA8D078862}" type="presOf" srcId="{C093D748-01EC-4987-85EB-E7347C04347E}" destId="{87060192-0CAF-49E0-8268-1C1DEC7A132B}" srcOrd="0" destOrd="0" presId="urn:microsoft.com/office/officeart/2005/8/layout/radial6"/>
    <dgm:cxn modelId="{61DA824E-8EDC-4B1F-A95D-E6EB1C28E7F0}" type="presOf" srcId="{B1C52758-C303-42AB-88D0-176955C4A6F2}" destId="{FB94D7B5-DD20-4C63-9F96-8B902C4C81AF}" srcOrd="0" destOrd="0" presId="urn:microsoft.com/office/officeart/2005/8/layout/radial6"/>
    <dgm:cxn modelId="{48193D63-4268-4B1A-999A-B98DFEEB203C}" type="presOf" srcId="{23AC64D9-C670-4CC0-8C0C-749513A5189E}" destId="{825EFCD0-66D8-45CB-9CCA-AA30623D6D97}" srcOrd="0" destOrd="0" presId="urn:microsoft.com/office/officeart/2005/8/layout/radial6"/>
    <dgm:cxn modelId="{F7F54A2D-7A67-4B1D-87A1-A6C01F5A1B80}" type="presParOf" srcId="{F85BAC28-2DC4-4BA0-B59C-FD809A6ADA65}" destId="{D53686F7-6BC0-4DC8-B4E8-58D87B071E37}" srcOrd="0" destOrd="0" presId="urn:microsoft.com/office/officeart/2005/8/layout/radial6"/>
    <dgm:cxn modelId="{76616EF2-4349-45CE-B71D-059C81DB3CF9}" type="presParOf" srcId="{F85BAC28-2DC4-4BA0-B59C-FD809A6ADA65}" destId="{20316EDA-F8EB-4052-91F0-5550BCB3B2AA}" srcOrd="1" destOrd="0" presId="urn:microsoft.com/office/officeart/2005/8/layout/radial6"/>
    <dgm:cxn modelId="{E1CD2552-65FB-430C-A77D-587EB4F9ACDE}" type="presParOf" srcId="{F85BAC28-2DC4-4BA0-B59C-FD809A6ADA65}" destId="{F0E57461-2D22-4DBB-BCC1-41EA8421DD1E}" srcOrd="2" destOrd="0" presId="urn:microsoft.com/office/officeart/2005/8/layout/radial6"/>
    <dgm:cxn modelId="{4486779A-AEFB-4F59-9400-3D2ECC8E695B}" type="presParOf" srcId="{F85BAC28-2DC4-4BA0-B59C-FD809A6ADA65}" destId="{E100AA07-8C04-43FA-943D-D8805752B726}" srcOrd="3" destOrd="0" presId="urn:microsoft.com/office/officeart/2005/8/layout/radial6"/>
    <dgm:cxn modelId="{D93A4226-0ED3-4FEA-97EC-B8151404170C}" type="presParOf" srcId="{F85BAC28-2DC4-4BA0-B59C-FD809A6ADA65}" destId="{6EE6D6FF-75EA-49E7-8B02-82A636A3DC85}" srcOrd="4" destOrd="0" presId="urn:microsoft.com/office/officeart/2005/8/layout/radial6"/>
    <dgm:cxn modelId="{9EABFEBD-641B-4264-B26D-B89E12F11C87}" type="presParOf" srcId="{F85BAC28-2DC4-4BA0-B59C-FD809A6ADA65}" destId="{550223E3-B366-4092-AEC4-AA0FDF7EA332}" srcOrd="5" destOrd="0" presId="urn:microsoft.com/office/officeart/2005/8/layout/radial6"/>
    <dgm:cxn modelId="{D1F6C7B0-B922-4DBB-8EA8-C366E6188635}" type="presParOf" srcId="{F85BAC28-2DC4-4BA0-B59C-FD809A6ADA65}" destId="{3EBF0D26-AC0B-4CC4-AB07-DC89D278BD79}" srcOrd="6" destOrd="0" presId="urn:microsoft.com/office/officeart/2005/8/layout/radial6"/>
    <dgm:cxn modelId="{302DD3A8-5EF5-4336-88E3-4DCB9CC8F902}" type="presParOf" srcId="{F85BAC28-2DC4-4BA0-B59C-FD809A6ADA65}" destId="{5276152E-A995-48A4-8EB9-6F21DFD94A49}" srcOrd="7" destOrd="0" presId="urn:microsoft.com/office/officeart/2005/8/layout/radial6"/>
    <dgm:cxn modelId="{218C01E0-C00F-44B8-9363-543B28C1028D}" type="presParOf" srcId="{F85BAC28-2DC4-4BA0-B59C-FD809A6ADA65}" destId="{10373BEE-7D79-4365-8770-E408B8C3A45C}" srcOrd="8" destOrd="0" presId="urn:microsoft.com/office/officeart/2005/8/layout/radial6"/>
    <dgm:cxn modelId="{05388F35-27A3-498A-BD38-8181FF1F3961}" type="presParOf" srcId="{F85BAC28-2DC4-4BA0-B59C-FD809A6ADA65}" destId="{F2DE1992-BB28-45F7-8DA6-B33268A22506}" srcOrd="9" destOrd="0" presId="urn:microsoft.com/office/officeart/2005/8/layout/radial6"/>
    <dgm:cxn modelId="{8AF520C6-AC36-40BD-8C80-B842072619C8}" type="presParOf" srcId="{F85BAC28-2DC4-4BA0-B59C-FD809A6ADA65}" destId="{11994104-CFE4-44C6-A604-255054527AFE}" srcOrd="10" destOrd="0" presId="urn:microsoft.com/office/officeart/2005/8/layout/radial6"/>
    <dgm:cxn modelId="{A1F9BDF8-60DA-43E8-82ED-1CB8A96DA2D3}" type="presParOf" srcId="{F85BAC28-2DC4-4BA0-B59C-FD809A6ADA65}" destId="{E3577310-463B-4FDC-9FBC-7C07F756AE94}" srcOrd="11" destOrd="0" presId="urn:microsoft.com/office/officeart/2005/8/layout/radial6"/>
    <dgm:cxn modelId="{C5F6D0CD-C013-4340-B3B1-4665DB66C997}" type="presParOf" srcId="{F85BAC28-2DC4-4BA0-B59C-FD809A6ADA65}" destId="{5838EB1A-4C4B-4C76-BE1B-0AAB393865D3}" srcOrd="12" destOrd="0" presId="urn:microsoft.com/office/officeart/2005/8/layout/radial6"/>
    <dgm:cxn modelId="{F86393E5-67E7-4F62-861E-11FD7F0E0325}" type="presParOf" srcId="{F85BAC28-2DC4-4BA0-B59C-FD809A6ADA65}" destId="{94631B60-A21C-477B-84EB-ADA5767525A1}" srcOrd="13" destOrd="0" presId="urn:microsoft.com/office/officeart/2005/8/layout/radial6"/>
    <dgm:cxn modelId="{D0AFADB3-7B1C-4DB3-8ADD-088FB6463307}" type="presParOf" srcId="{F85BAC28-2DC4-4BA0-B59C-FD809A6ADA65}" destId="{66A2FC06-E15E-4F19-B4B0-DB3C6D0F6267}" srcOrd="14" destOrd="0" presId="urn:microsoft.com/office/officeart/2005/8/layout/radial6"/>
    <dgm:cxn modelId="{7BE17C83-4A5E-4037-8F57-2A176B75D583}" type="presParOf" srcId="{F85BAC28-2DC4-4BA0-B59C-FD809A6ADA65}" destId="{4915B7A8-B962-4612-BC22-E746992CE681}" srcOrd="15" destOrd="0" presId="urn:microsoft.com/office/officeart/2005/8/layout/radial6"/>
    <dgm:cxn modelId="{84571418-1F99-42F8-B1F7-7F0864BB8A82}" type="presParOf" srcId="{F85BAC28-2DC4-4BA0-B59C-FD809A6ADA65}" destId="{14A9922C-584F-42FC-830C-39194F7AD84F}" srcOrd="16" destOrd="0" presId="urn:microsoft.com/office/officeart/2005/8/layout/radial6"/>
    <dgm:cxn modelId="{362CD3AB-6E0B-47D8-9109-ED38C7779AA2}" type="presParOf" srcId="{F85BAC28-2DC4-4BA0-B59C-FD809A6ADA65}" destId="{6236DBA8-F8EE-4295-8DDF-569908C9CFFE}" srcOrd="17" destOrd="0" presId="urn:microsoft.com/office/officeart/2005/8/layout/radial6"/>
    <dgm:cxn modelId="{10C698B2-7C05-44CD-9C50-CFC0BDBEC38B}" type="presParOf" srcId="{F85BAC28-2DC4-4BA0-B59C-FD809A6ADA65}" destId="{98023066-1D8A-4E69-85AB-CAB408F9C8B0}" srcOrd="18" destOrd="0" presId="urn:microsoft.com/office/officeart/2005/8/layout/radial6"/>
    <dgm:cxn modelId="{D50A3B18-8EA9-415E-A3AF-FAA40D740370}" type="presParOf" srcId="{F85BAC28-2DC4-4BA0-B59C-FD809A6ADA65}" destId="{A59C1F08-62C2-4103-BBC6-29E1F7CE5D37}" srcOrd="19" destOrd="0" presId="urn:microsoft.com/office/officeart/2005/8/layout/radial6"/>
    <dgm:cxn modelId="{7EAFE91E-4319-49CE-9197-46D07910FD38}" type="presParOf" srcId="{F85BAC28-2DC4-4BA0-B59C-FD809A6ADA65}" destId="{D89A4CA3-2B95-408A-93CA-97D1B98B5292}" srcOrd="20" destOrd="0" presId="urn:microsoft.com/office/officeart/2005/8/layout/radial6"/>
    <dgm:cxn modelId="{CBFBBCBC-5EDF-4541-B2C2-7681889ACE16}" type="presParOf" srcId="{F85BAC28-2DC4-4BA0-B59C-FD809A6ADA65}" destId="{57C0C3FD-E873-4D5F-B8FE-1C2AFE1CDEE7}" srcOrd="21" destOrd="0" presId="urn:microsoft.com/office/officeart/2005/8/layout/radial6"/>
    <dgm:cxn modelId="{3E0B156D-D22A-4F8E-BFC9-E9F4544EE1F0}" type="presParOf" srcId="{F85BAC28-2DC4-4BA0-B59C-FD809A6ADA65}" destId="{87060192-0CAF-49E0-8268-1C1DEC7A132B}" srcOrd="22" destOrd="0" presId="urn:microsoft.com/office/officeart/2005/8/layout/radial6"/>
    <dgm:cxn modelId="{40730E82-7C83-4FD1-8F2D-D55B103D809B}" type="presParOf" srcId="{F85BAC28-2DC4-4BA0-B59C-FD809A6ADA65}" destId="{D347F395-3A0E-442F-BB46-1C7DF3E6B606}" srcOrd="23" destOrd="0" presId="urn:microsoft.com/office/officeart/2005/8/layout/radial6"/>
    <dgm:cxn modelId="{6530951B-F36C-4AD6-9149-A382B90C0234}" type="presParOf" srcId="{F85BAC28-2DC4-4BA0-B59C-FD809A6ADA65}" destId="{BCF9E698-288D-40D7-872E-8EFA366958ED}" srcOrd="24" destOrd="0" presId="urn:microsoft.com/office/officeart/2005/8/layout/radial6"/>
    <dgm:cxn modelId="{F8285E13-D21A-48DF-8DA9-E79080064DF5}" type="presParOf" srcId="{F85BAC28-2DC4-4BA0-B59C-FD809A6ADA65}" destId="{825EFCD0-66D8-45CB-9CCA-AA30623D6D97}" srcOrd="25" destOrd="0" presId="urn:microsoft.com/office/officeart/2005/8/layout/radial6"/>
    <dgm:cxn modelId="{4A1BAF96-FA70-4EE4-9461-A27B5DF41631}" type="presParOf" srcId="{F85BAC28-2DC4-4BA0-B59C-FD809A6ADA65}" destId="{4C50A0DE-CD1F-40E7-94FA-7F938F94033B}" srcOrd="26" destOrd="0" presId="urn:microsoft.com/office/officeart/2005/8/layout/radial6"/>
    <dgm:cxn modelId="{B15A7DF3-65F1-4E24-970E-6BE6EDCC11B5}" type="presParOf" srcId="{F85BAC28-2DC4-4BA0-B59C-FD809A6ADA65}" destId="{0890895D-A649-466D-9DCC-D4AB85C3C4D2}" srcOrd="27" destOrd="0" presId="urn:microsoft.com/office/officeart/2005/8/layout/radial6"/>
    <dgm:cxn modelId="{1718AFE6-0E93-4B5E-A6FD-7F72F1E0605C}" type="presParOf" srcId="{F85BAC28-2DC4-4BA0-B59C-FD809A6ADA65}" destId="{EB9CC686-D6CB-4511-860D-58091D207F0C}" srcOrd="28" destOrd="0" presId="urn:microsoft.com/office/officeart/2005/8/layout/radial6"/>
    <dgm:cxn modelId="{44D45F3B-F5B4-4DCE-9B57-4C379940335B}" type="presParOf" srcId="{F85BAC28-2DC4-4BA0-B59C-FD809A6ADA65}" destId="{2D4727FF-E44F-451F-86CC-F80C6F5ACBA3}" srcOrd="29" destOrd="0" presId="urn:microsoft.com/office/officeart/2005/8/layout/radial6"/>
    <dgm:cxn modelId="{4D4AB27E-57E2-490B-9ABD-9E7655E1B4F7}" type="presParOf" srcId="{F85BAC28-2DC4-4BA0-B59C-FD809A6ADA65}" destId="{E4AB3065-DE3F-4A70-BD46-109F86BE5245}" srcOrd="30" destOrd="0" presId="urn:microsoft.com/office/officeart/2005/8/layout/radial6"/>
    <dgm:cxn modelId="{FFF01B45-B37A-4CB1-876C-4D6D1025948F}" type="presParOf" srcId="{F85BAC28-2DC4-4BA0-B59C-FD809A6ADA65}" destId="{F03B8B9F-EE90-4008-832D-575E816574B4}" srcOrd="31" destOrd="0" presId="urn:microsoft.com/office/officeart/2005/8/layout/radial6"/>
    <dgm:cxn modelId="{A0ABE5A7-77CE-4A63-9B6D-870F8DAD4138}" type="presParOf" srcId="{F85BAC28-2DC4-4BA0-B59C-FD809A6ADA65}" destId="{C6CBBCAF-E85A-4CFE-BC25-78EF2257CD01}" srcOrd="32" destOrd="0" presId="urn:microsoft.com/office/officeart/2005/8/layout/radial6"/>
    <dgm:cxn modelId="{7F0987E5-DFFA-4547-95EC-56AE14F8403C}" type="presParOf" srcId="{F85BAC28-2DC4-4BA0-B59C-FD809A6ADA65}" destId="{FB94D7B5-DD20-4C63-9F96-8B902C4C81AF}" srcOrd="33" destOrd="0" presId="urn:microsoft.com/office/officeart/2005/8/layout/radial6"/>
    <dgm:cxn modelId="{DB1EDF6F-CADB-46F9-90BD-8993ACE68A0E}" type="presParOf" srcId="{F85BAC28-2DC4-4BA0-B59C-FD809A6ADA65}" destId="{7ACE0949-6068-4A6A-B3C5-814656262645}" srcOrd="34" destOrd="0" presId="urn:microsoft.com/office/officeart/2005/8/layout/radial6"/>
    <dgm:cxn modelId="{8F701C38-2913-4F70-8F5C-718FB68F3176}" type="presParOf" srcId="{F85BAC28-2DC4-4BA0-B59C-FD809A6ADA65}" destId="{21C9F26A-89D5-4C4B-91DB-34949C97B227}" srcOrd="35" destOrd="0" presId="urn:microsoft.com/office/officeart/2005/8/layout/radial6"/>
    <dgm:cxn modelId="{01339F95-014E-4FEE-A122-4F4C22841009}" type="presParOf" srcId="{F85BAC28-2DC4-4BA0-B59C-FD809A6ADA65}" destId="{418B295E-6632-480E-AA64-5EF0804D8212}" srcOrd="36" destOrd="0" presId="urn:microsoft.com/office/officeart/2005/8/layout/radial6"/>
    <dgm:cxn modelId="{10CB9ABD-1BEF-4F51-A816-D7EC11F56E72}" type="presParOf" srcId="{F85BAC28-2DC4-4BA0-B59C-FD809A6ADA65}" destId="{601535CC-86C1-4DD8-813F-5DD6CF854465}" srcOrd="37" destOrd="0" presId="urn:microsoft.com/office/officeart/2005/8/layout/radial6"/>
    <dgm:cxn modelId="{64A25CC5-B2AB-4259-85FE-5B87E6A25653}" type="presParOf" srcId="{F85BAC28-2DC4-4BA0-B59C-FD809A6ADA65}" destId="{583DB7EB-D828-4387-ADAD-FC6E087B220E}" srcOrd="38" destOrd="0" presId="urn:microsoft.com/office/officeart/2005/8/layout/radial6"/>
    <dgm:cxn modelId="{7C983A80-7658-4D92-9D95-1BD64D3ECEF2}" type="presParOf" srcId="{F85BAC28-2DC4-4BA0-B59C-FD809A6ADA65}" destId="{17EA7891-83F0-4B7F-93E0-15CBA67EEEA7}" srcOrd="39" destOrd="0" presId="urn:microsoft.com/office/officeart/2005/8/layout/radial6"/>
    <dgm:cxn modelId="{6202C780-ECBB-43E2-A601-000B87DB29C9}" type="presParOf" srcId="{F85BAC28-2DC4-4BA0-B59C-FD809A6ADA65}" destId="{938D5717-EA45-4D60-9B0F-2F1D5FB3C292}" srcOrd="40" destOrd="0" presId="urn:microsoft.com/office/officeart/2005/8/layout/radial6"/>
    <dgm:cxn modelId="{95E94E5C-3475-4F09-94F1-B74DA0A9418A}" type="presParOf" srcId="{F85BAC28-2DC4-4BA0-B59C-FD809A6ADA65}" destId="{B5122493-5CB2-4A18-8C7C-003EB9EC6B6E}" srcOrd="41" destOrd="0" presId="urn:microsoft.com/office/officeart/2005/8/layout/radial6"/>
    <dgm:cxn modelId="{24B828B0-543D-480F-BD49-EF489E114634}" type="presParOf" srcId="{F85BAC28-2DC4-4BA0-B59C-FD809A6ADA65}" destId="{EF6F3C90-CADC-48D9-B792-330FB6829E1C}" srcOrd="4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2C64B4-1EA2-4936-91AC-67ED3F9FE776}" type="doc">
      <dgm:prSet loTypeId="urn:microsoft.com/office/officeart/2005/8/layout/radial6" loCatId="relationship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FBFD8549-C20A-407D-A771-D6EAB9AB3DBD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L</a:t>
          </a:r>
          <a:endParaRPr lang="de-DE" dirty="0">
            <a:latin typeface="Traveling _Typewriter" pitchFamily="2" charset="0"/>
          </a:endParaRPr>
        </a:p>
      </dgm:t>
    </dgm:pt>
    <dgm:pt modelId="{06893EDB-6AFF-4613-8F37-922C7532F455}" type="parTrans" cxnId="{76AD6CB9-F956-42C5-A8A5-3F7BD1E8570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AE53439-A692-4FC8-AC19-7C5587674B29}" type="sibTrans" cxnId="{76AD6CB9-F956-42C5-A8A5-3F7BD1E8570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98CF4B48-5979-4D58-A8D4-8438DDF2CE10}">
      <dgm:prSet phldrT="[Text]" custT="1"/>
      <dgm:spPr/>
      <dgm:t>
        <a:bodyPr/>
        <a:lstStyle/>
        <a:p>
          <a:r>
            <a:rPr lang="de-DE" sz="6000" b="1" dirty="0" smtClean="0">
              <a:latin typeface="Traveling _Typewriter" pitchFamily="2" charset="0"/>
              <a:sym typeface="Symbol"/>
            </a:rPr>
            <a:t></a:t>
          </a:r>
          <a:endParaRPr lang="de-DE" sz="6000" b="1" dirty="0">
            <a:latin typeface="Traveling _Typewriter" pitchFamily="2" charset="0"/>
          </a:endParaRPr>
        </a:p>
      </dgm:t>
    </dgm:pt>
    <dgm:pt modelId="{48858859-C026-4703-A0F2-079F8DC9ED06}" type="parTrans" cxnId="{8DE9F43C-CB9A-45A3-A4C2-375BEDA3238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F1B2A8F8-1917-428E-B3C7-335874E0E2FD}" type="sibTrans" cxnId="{8DE9F43C-CB9A-45A3-A4C2-375BEDA3238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33C786CC-9C6B-446B-B94C-94837CC61F5B}">
      <dgm:prSet phldrT="[Text]"/>
      <dgm:spPr/>
      <dgm:t>
        <a:bodyPr/>
        <a:lstStyle/>
        <a:p>
          <a:endParaRPr lang="de-DE" dirty="0">
            <a:latin typeface="Traveling _Typewriter" pitchFamily="2" charset="0"/>
          </a:endParaRPr>
        </a:p>
      </dgm:t>
    </dgm:pt>
    <dgm:pt modelId="{BFE4E2D2-A974-44E5-BBFC-F7B44DF4089D}" type="parTrans" cxnId="{AEC5D930-2E89-42BC-9B68-6B85963CACD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8FDE9CF-68DF-4779-B45D-1569DA84A377}" type="sibTrans" cxnId="{AEC5D930-2E89-42BC-9B68-6B85963CACD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C87E8854-4DA1-4004-A943-94C684504270}">
      <dgm:prSet phldrT="[Text]" custT="1"/>
      <dgm:spPr/>
      <dgm:t>
        <a:bodyPr/>
        <a:lstStyle/>
        <a:p>
          <a:r>
            <a:rPr lang="de-DE" sz="6000" b="1" dirty="0" smtClean="0">
              <a:latin typeface="Traveling _Typewriter" pitchFamily="2" charset="0"/>
              <a:sym typeface="Symbol"/>
            </a:rPr>
            <a:t></a:t>
          </a:r>
          <a:endParaRPr lang="de-DE" sz="6000" b="1" dirty="0">
            <a:latin typeface="Traveling _Typewriter" pitchFamily="2" charset="0"/>
          </a:endParaRPr>
        </a:p>
      </dgm:t>
    </dgm:pt>
    <dgm:pt modelId="{B73CE8FD-9838-4519-A331-AA67A06C3FE2}" type="parTrans" cxnId="{E130FF35-0994-4B97-B6D5-8482A70AD534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40A31883-34CE-43E8-93B9-8C70E771F75F}" type="sibTrans" cxnId="{E130FF35-0994-4B97-B6D5-8482A70AD534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FD71BE6-BA12-4F6C-85BD-E65CAC4DE42B}">
      <dgm:prSet phldrT="[Text]" custT="1"/>
      <dgm:spPr/>
      <dgm:t>
        <a:bodyPr/>
        <a:lstStyle/>
        <a:p>
          <a:r>
            <a:rPr lang="de-DE" sz="6000" b="1" dirty="0" smtClean="0">
              <a:latin typeface="Traveling _Typewriter" pitchFamily="2" charset="0"/>
              <a:sym typeface="Symbol"/>
            </a:rPr>
            <a:t></a:t>
          </a:r>
          <a:endParaRPr lang="de-DE" sz="6000" b="1" dirty="0">
            <a:latin typeface="Traveling _Typewriter" pitchFamily="2" charset="0"/>
          </a:endParaRPr>
        </a:p>
      </dgm:t>
    </dgm:pt>
    <dgm:pt modelId="{9681EC44-15C5-423D-A191-0C90989C495F}" type="parTrans" cxnId="{418C6C1B-C399-4B91-8E0C-40E42840A789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459C082-C386-418A-9E24-D710D1958CF9}" type="sibTrans" cxnId="{418C6C1B-C399-4B91-8E0C-40E42840A789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D9C0FF2F-8516-46B6-AEA1-0C2ACF61E7A8}">
      <dgm:prSet phldrT="[Text]" custT="1"/>
      <dgm:spPr/>
      <dgm:t>
        <a:bodyPr/>
        <a:lstStyle/>
        <a:p>
          <a:r>
            <a:rPr lang="de-DE" sz="6000" b="1" dirty="0" smtClean="0">
              <a:latin typeface="Traveling _Typewriter" pitchFamily="2" charset="0"/>
              <a:sym typeface="Symbol"/>
            </a:rPr>
            <a:t></a:t>
          </a:r>
          <a:endParaRPr lang="de-DE" sz="6000" b="1" dirty="0">
            <a:latin typeface="Traveling _Typewriter" pitchFamily="2" charset="0"/>
          </a:endParaRPr>
        </a:p>
      </dgm:t>
    </dgm:pt>
    <dgm:pt modelId="{DD3D97F0-56BA-48BC-AD58-FB70BE017EF0}" type="parTrans" cxnId="{2372428B-27F2-40DD-8241-44C89E23D01E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4B5C303-D7FF-4F84-91E2-07F88CBFEE80}" type="sibTrans" cxnId="{2372428B-27F2-40DD-8241-44C89E23D01E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852FA032-2C35-4A97-8473-35E65C92F98A}">
      <dgm:prSet phldrT="[Text]" custT="1"/>
      <dgm:spPr/>
      <dgm:t>
        <a:bodyPr/>
        <a:lstStyle/>
        <a:p>
          <a:r>
            <a:rPr lang="de-DE" sz="6000" b="1" dirty="0" smtClean="0">
              <a:latin typeface="Traveling _Typewriter" pitchFamily="2" charset="0"/>
              <a:sym typeface="Symbol"/>
            </a:rPr>
            <a:t></a:t>
          </a:r>
          <a:endParaRPr lang="de-DE" sz="6000" b="1" dirty="0">
            <a:latin typeface="Traveling _Typewriter" pitchFamily="2" charset="0"/>
          </a:endParaRPr>
        </a:p>
      </dgm:t>
    </dgm:pt>
    <dgm:pt modelId="{72A84F78-03D4-4257-9F82-276AB9943F92}" type="parTrans" cxnId="{59C729B0-EA86-451A-8730-E8466322CACD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1C6F598D-3153-476B-9EC5-B9B60370652E}" type="sibTrans" cxnId="{59C729B0-EA86-451A-8730-E8466322CACD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F85BAC28-2DC4-4BA0-B59C-FD809A6ADA65}" type="pres">
      <dgm:prSet presAssocID="{812C64B4-1EA2-4936-91AC-67ED3F9FE77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53686F7-6BC0-4DC8-B4E8-58D87B071E37}" type="pres">
      <dgm:prSet presAssocID="{FBFD8549-C20A-407D-A771-D6EAB9AB3DBD}" presName="centerShape" presStyleLbl="node0" presStyleIdx="0" presStyleCnt="1" custScaleX="50275" custScaleY="50275"/>
      <dgm:spPr/>
      <dgm:t>
        <a:bodyPr/>
        <a:lstStyle/>
        <a:p>
          <a:endParaRPr lang="de-DE"/>
        </a:p>
      </dgm:t>
    </dgm:pt>
    <dgm:pt modelId="{20316EDA-F8EB-4052-91F0-5550BCB3B2AA}" type="pres">
      <dgm:prSet presAssocID="{98CF4B48-5979-4D58-A8D4-8438DDF2CE10}" presName="node" presStyleLbl="node1" presStyleIdx="0" presStyleCnt="5" custScaleX="144272" custScaleY="14427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0E57461-2D22-4DBB-BCC1-41EA8421DD1E}" type="pres">
      <dgm:prSet presAssocID="{98CF4B48-5979-4D58-A8D4-8438DDF2CE10}" presName="dummy" presStyleCnt="0"/>
      <dgm:spPr/>
      <dgm:t>
        <a:bodyPr/>
        <a:lstStyle/>
        <a:p>
          <a:endParaRPr lang="de-DE"/>
        </a:p>
      </dgm:t>
    </dgm:pt>
    <dgm:pt modelId="{E100AA07-8C04-43FA-943D-D8805752B726}" type="pres">
      <dgm:prSet presAssocID="{F1B2A8F8-1917-428E-B3C7-335874E0E2FD}" presName="sibTrans" presStyleLbl="sibTrans2D1" presStyleIdx="0" presStyleCnt="5"/>
      <dgm:spPr/>
      <dgm:t>
        <a:bodyPr/>
        <a:lstStyle/>
        <a:p>
          <a:endParaRPr lang="de-DE"/>
        </a:p>
      </dgm:t>
    </dgm:pt>
    <dgm:pt modelId="{7E27DF31-2855-4980-BB05-04A091A876C9}" type="pres">
      <dgm:prSet presAssocID="{C87E8854-4DA1-4004-A943-94C684504270}" presName="node" presStyleLbl="node1" presStyleIdx="1" presStyleCnt="5" custScaleX="144272" custScaleY="144272" custRadScaleRad="102324" custRadScaleInc="-639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B4FAE3C-C2BC-466E-991F-EAC6362F07B5}" type="pres">
      <dgm:prSet presAssocID="{C87E8854-4DA1-4004-A943-94C684504270}" presName="dummy" presStyleCnt="0"/>
      <dgm:spPr/>
      <dgm:t>
        <a:bodyPr/>
        <a:lstStyle/>
        <a:p>
          <a:endParaRPr lang="de-DE"/>
        </a:p>
      </dgm:t>
    </dgm:pt>
    <dgm:pt modelId="{2FB64506-D4B1-4D77-A807-5B3892168902}" type="pres">
      <dgm:prSet presAssocID="{40A31883-34CE-43E8-93B9-8C70E771F75F}" presName="sibTrans" presStyleLbl="sibTrans2D1" presStyleIdx="1" presStyleCnt="5"/>
      <dgm:spPr/>
      <dgm:t>
        <a:bodyPr/>
        <a:lstStyle/>
        <a:p>
          <a:endParaRPr lang="de-DE"/>
        </a:p>
      </dgm:t>
    </dgm:pt>
    <dgm:pt modelId="{FB63CE97-0EF2-4AB9-BC68-5DA48F4F9582}" type="pres">
      <dgm:prSet presAssocID="{BFD71BE6-BA12-4F6C-85BD-E65CAC4DE42B}" presName="node" presStyleLbl="node1" presStyleIdx="2" presStyleCnt="5" custScaleX="144272" custScaleY="14427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BF589E1-5A31-4527-BE9C-6EF9E23B8A81}" type="pres">
      <dgm:prSet presAssocID="{BFD71BE6-BA12-4F6C-85BD-E65CAC4DE42B}" presName="dummy" presStyleCnt="0"/>
      <dgm:spPr/>
      <dgm:t>
        <a:bodyPr/>
        <a:lstStyle/>
        <a:p>
          <a:endParaRPr lang="de-DE"/>
        </a:p>
      </dgm:t>
    </dgm:pt>
    <dgm:pt modelId="{FD33F8B3-88B8-486E-8751-44E42B94BC8C}" type="pres">
      <dgm:prSet presAssocID="{7459C082-C386-418A-9E24-D710D1958CF9}" presName="sibTrans" presStyleLbl="sibTrans2D1" presStyleIdx="2" presStyleCnt="5"/>
      <dgm:spPr/>
      <dgm:t>
        <a:bodyPr/>
        <a:lstStyle/>
        <a:p>
          <a:endParaRPr lang="de-DE"/>
        </a:p>
      </dgm:t>
    </dgm:pt>
    <dgm:pt modelId="{51798364-6818-431C-B09F-05E88E99028C}" type="pres">
      <dgm:prSet presAssocID="{D9C0FF2F-8516-46B6-AEA1-0C2ACF61E7A8}" presName="node" presStyleLbl="node1" presStyleIdx="3" presStyleCnt="5" custScaleX="144272" custScaleY="14427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62797AC-ADE3-4E1C-80FA-BEAEA6A01644}" type="pres">
      <dgm:prSet presAssocID="{D9C0FF2F-8516-46B6-AEA1-0C2ACF61E7A8}" presName="dummy" presStyleCnt="0"/>
      <dgm:spPr/>
      <dgm:t>
        <a:bodyPr/>
        <a:lstStyle/>
        <a:p>
          <a:endParaRPr lang="de-DE"/>
        </a:p>
      </dgm:t>
    </dgm:pt>
    <dgm:pt modelId="{8D8AA892-CDDE-4D49-B1B7-1D3C3C1B9E1C}" type="pres">
      <dgm:prSet presAssocID="{74B5C303-D7FF-4F84-91E2-07F88CBFEE80}" presName="sibTrans" presStyleLbl="sibTrans2D1" presStyleIdx="3" presStyleCnt="5"/>
      <dgm:spPr/>
      <dgm:t>
        <a:bodyPr/>
        <a:lstStyle/>
        <a:p>
          <a:endParaRPr lang="de-DE"/>
        </a:p>
      </dgm:t>
    </dgm:pt>
    <dgm:pt modelId="{592E88A7-9184-4E98-946F-5F04F721B0E3}" type="pres">
      <dgm:prSet presAssocID="{852FA032-2C35-4A97-8473-35E65C92F98A}" presName="node" presStyleLbl="node1" presStyleIdx="4" presStyleCnt="5" custScaleX="144272" custScaleY="14427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6B63557-FD20-49C5-B6CA-E3C1D6C57308}" type="pres">
      <dgm:prSet presAssocID="{852FA032-2C35-4A97-8473-35E65C92F98A}" presName="dummy" presStyleCnt="0"/>
      <dgm:spPr/>
      <dgm:t>
        <a:bodyPr/>
        <a:lstStyle/>
        <a:p>
          <a:endParaRPr lang="de-DE"/>
        </a:p>
      </dgm:t>
    </dgm:pt>
    <dgm:pt modelId="{BE7AC39A-B7EC-45E1-ABBF-60F510785FAC}" type="pres">
      <dgm:prSet presAssocID="{1C6F598D-3153-476B-9EC5-B9B60370652E}" presName="sibTrans" presStyleLbl="sibTrans2D1" presStyleIdx="4" presStyleCnt="5"/>
      <dgm:spPr/>
      <dgm:t>
        <a:bodyPr/>
        <a:lstStyle/>
        <a:p>
          <a:endParaRPr lang="de-DE"/>
        </a:p>
      </dgm:t>
    </dgm:pt>
  </dgm:ptLst>
  <dgm:cxnLst>
    <dgm:cxn modelId="{4F8A9BC4-E684-49CB-8AEA-A586C07069DF}" type="presOf" srcId="{812C64B4-1EA2-4936-91AC-67ED3F9FE776}" destId="{F85BAC28-2DC4-4BA0-B59C-FD809A6ADA65}" srcOrd="0" destOrd="0" presId="urn:microsoft.com/office/officeart/2005/8/layout/radial6"/>
    <dgm:cxn modelId="{46523787-5325-4F54-8FC8-17A53CD2CD8B}" type="presOf" srcId="{F1B2A8F8-1917-428E-B3C7-335874E0E2FD}" destId="{E100AA07-8C04-43FA-943D-D8805752B726}" srcOrd="0" destOrd="0" presId="urn:microsoft.com/office/officeart/2005/8/layout/radial6"/>
    <dgm:cxn modelId="{CC09CE87-239B-4701-B057-8DA2F6DAF867}" type="presOf" srcId="{FBFD8549-C20A-407D-A771-D6EAB9AB3DBD}" destId="{D53686F7-6BC0-4DC8-B4E8-58D87B071E37}" srcOrd="0" destOrd="0" presId="urn:microsoft.com/office/officeart/2005/8/layout/radial6"/>
    <dgm:cxn modelId="{2372428B-27F2-40DD-8241-44C89E23D01E}" srcId="{FBFD8549-C20A-407D-A771-D6EAB9AB3DBD}" destId="{D9C0FF2F-8516-46B6-AEA1-0C2ACF61E7A8}" srcOrd="3" destOrd="0" parTransId="{DD3D97F0-56BA-48BC-AD58-FB70BE017EF0}" sibTransId="{74B5C303-D7FF-4F84-91E2-07F88CBFEE80}"/>
    <dgm:cxn modelId="{50E7F172-BD47-4A44-A11C-DECA876F9A22}" type="presOf" srcId="{C87E8854-4DA1-4004-A943-94C684504270}" destId="{7E27DF31-2855-4980-BB05-04A091A876C9}" srcOrd="0" destOrd="0" presId="urn:microsoft.com/office/officeart/2005/8/layout/radial6"/>
    <dgm:cxn modelId="{8DE9F43C-CB9A-45A3-A4C2-375BEDA32381}" srcId="{FBFD8549-C20A-407D-A771-D6EAB9AB3DBD}" destId="{98CF4B48-5979-4D58-A8D4-8438DDF2CE10}" srcOrd="0" destOrd="0" parTransId="{48858859-C026-4703-A0F2-079F8DC9ED06}" sibTransId="{F1B2A8F8-1917-428E-B3C7-335874E0E2FD}"/>
    <dgm:cxn modelId="{E130FF35-0994-4B97-B6D5-8482A70AD534}" srcId="{FBFD8549-C20A-407D-A771-D6EAB9AB3DBD}" destId="{C87E8854-4DA1-4004-A943-94C684504270}" srcOrd="1" destOrd="0" parTransId="{B73CE8FD-9838-4519-A331-AA67A06C3FE2}" sibTransId="{40A31883-34CE-43E8-93B9-8C70E771F75F}"/>
    <dgm:cxn modelId="{59C729B0-EA86-451A-8730-E8466322CACD}" srcId="{FBFD8549-C20A-407D-A771-D6EAB9AB3DBD}" destId="{852FA032-2C35-4A97-8473-35E65C92F98A}" srcOrd="4" destOrd="0" parTransId="{72A84F78-03D4-4257-9F82-276AB9943F92}" sibTransId="{1C6F598D-3153-476B-9EC5-B9B60370652E}"/>
    <dgm:cxn modelId="{E15221E4-4C06-4C15-B57B-B57E270A03E8}" type="presOf" srcId="{7459C082-C386-418A-9E24-D710D1958CF9}" destId="{FD33F8B3-88B8-486E-8751-44E42B94BC8C}" srcOrd="0" destOrd="0" presId="urn:microsoft.com/office/officeart/2005/8/layout/radial6"/>
    <dgm:cxn modelId="{FC0012C1-9258-453D-9631-BA14136EB83D}" type="presOf" srcId="{98CF4B48-5979-4D58-A8D4-8438DDF2CE10}" destId="{20316EDA-F8EB-4052-91F0-5550BCB3B2AA}" srcOrd="0" destOrd="0" presId="urn:microsoft.com/office/officeart/2005/8/layout/radial6"/>
    <dgm:cxn modelId="{AEC5D930-2E89-42BC-9B68-6B85963CACD5}" srcId="{812C64B4-1EA2-4936-91AC-67ED3F9FE776}" destId="{33C786CC-9C6B-446B-B94C-94837CC61F5B}" srcOrd="1" destOrd="0" parTransId="{BFE4E2D2-A974-44E5-BBFC-F7B44DF4089D}" sibTransId="{78FDE9CF-68DF-4779-B45D-1569DA84A377}"/>
    <dgm:cxn modelId="{2D1BF446-300F-4A3F-801E-097F1D9EF55E}" type="presOf" srcId="{D9C0FF2F-8516-46B6-AEA1-0C2ACF61E7A8}" destId="{51798364-6818-431C-B09F-05E88E99028C}" srcOrd="0" destOrd="0" presId="urn:microsoft.com/office/officeart/2005/8/layout/radial6"/>
    <dgm:cxn modelId="{76FCDA4B-F784-4E20-BCCC-2F561C4F94B2}" type="presOf" srcId="{852FA032-2C35-4A97-8473-35E65C92F98A}" destId="{592E88A7-9184-4E98-946F-5F04F721B0E3}" srcOrd="0" destOrd="0" presId="urn:microsoft.com/office/officeart/2005/8/layout/radial6"/>
    <dgm:cxn modelId="{A66D725E-9FE2-4CC8-8C42-7C8D742F7483}" type="presOf" srcId="{1C6F598D-3153-476B-9EC5-B9B60370652E}" destId="{BE7AC39A-B7EC-45E1-ABBF-60F510785FAC}" srcOrd="0" destOrd="0" presId="urn:microsoft.com/office/officeart/2005/8/layout/radial6"/>
    <dgm:cxn modelId="{418C6C1B-C399-4B91-8E0C-40E42840A789}" srcId="{FBFD8549-C20A-407D-A771-D6EAB9AB3DBD}" destId="{BFD71BE6-BA12-4F6C-85BD-E65CAC4DE42B}" srcOrd="2" destOrd="0" parTransId="{9681EC44-15C5-423D-A191-0C90989C495F}" sibTransId="{7459C082-C386-418A-9E24-D710D1958CF9}"/>
    <dgm:cxn modelId="{76AD6CB9-F956-42C5-A8A5-3F7BD1E85701}" srcId="{812C64B4-1EA2-4936-91AC-67ED3F9FE776}" destId="{FBFD8549-C20A-407D-A771-D6EAB9AB3DBD}" srcOrd="0" destOrd="0" parTransId="{06893EDB-6AFF-4613-8F37-922C7532F455}" sibTransId="{EAE53439-A692-4FC8-AC19-7C5587674B29}"/>
    <dgm:cxn modelId="{DD0C4471-749B-4183-A5A5-7CBE6684F645}" type="presOf" srcId="{40A31883-34CE-43E8-93B9-8C70E771F75F}" destId="{2FB64506-D4B1-4D77-A807-5B3892168902}" srcOrd="0" destOrd="0" presId="urn:microsoft.com/office/officeart/2005/8/layout/radial6"/>
    <dgm:cxn modelId="{1A797035-3A48-41E3-8B26-31EF67FCBB30}" type="presOf" srcId="{BFD71BE6-BA12-4F6C-85BD-E65CAC4DE42B}" destId="{FB63CE97-0EF2-4AB9-BC68-5DA48F4F9582}" srcOrd="0" destOrd="0" presId="urn:microsoft.com/office/officeart/2005/8/layout/radial6"/>
    <dgm:cxn modelId="{50F6144A-47F2-457B-B423-D5BC274B5C62}" type="presOf" srcId="{74B5C303-D7FF-4F84-91E2-07F88CBFEE80}" destId="{8D8AA892-CDDE-4D49-B1B7-1D3C3C1B9E1C}" srcOrd="0" destOrd="0" presId="urn:microsoft.com/office/officeart/2005/8/layout/radial6"/>
    <dgm:cxn modelId="{11608E0D-8F27-404E-BA6A-9272AF2352DC}" type="presParOf" srcId="{F85BAC28-2DC4-4BA0-B59C-FD809A6ADA65}" destId="{D53686F7-6BC0-4DC8-B4E8-58D87B071E37}" srcOrd="0" destOrd="0" presId="urn:microsoft.com/office/officeart/2005/8/layout/radial6"/>
    <dgm:cxn modelId="{7A155846-B99E-4A93-8D82-11526CE1CB84}" type="presParOf" srcId="{F85BAC28-2DC4-4BA0-B59C-FD809A6ADA65}" destId="{20316EDA-F8EB-4052-91F0-5550BCB3B2AA}" srcOrd="1" destOrd="0" presId="urn:microsoft.com/office/officeart/2005/8/layout/radial6"/>
    <dgm:cxn modelId="{90428B10-5A37-4EF6-8846-985F868B4697}" type="presParOf" srcId="{F85BAC28-2DC4-4BA0-B59C-FD809A6ADA65}" destId="{F0E57461-2D22-4DBB-BCC1-41EA8421DD1E}" srcOrd="2" destOrd="0" presId="urn:microsoft.com/office/officeart/2005/8/layout/radial6"/>
    <dgm:cxn modelId="{D339A92A-65B4-4557-98D9-C0D5251B5516}" type="presParOf" srcId="{F85BAC28-2DC4-4BA0-B59C-FD809A6ADA65}" destId="{E100AA07-8C04-43FA-943D-D8805752B726}" srcOrd="3" destOrd="0" presId="urn:microsoft.com/office/officeart/2005/8/layout/radial6"/>
    <dgm:cxn modelId="{087C64E1-0F00-4934-AC05-AA1D1D151CB1}" type="presParOf" srcId="{F85BAC28-2DC4-4BA0-B59C-FD809A6ADA65}" destId="{7E27DF31-2855-4980-BB05-04A091A876C9}" srcOrd="4" destOrd="0" presId="urn:microsoft.com/office/officeart/2005/8/layout/radial6"/>
    <dgm:cxn modelId="{5CA5FF10-E663-4B6F-BA6F-7DC64D54A741}" type="presParOf" srcId="{F85BAC28-2DC4-4BA0-B59C-FD809A6ADA65}" destId="{CB4FAE3C-C2BC-466E-991F-EAC6362F07B5}" srcOrd="5" destOrd="0" presId="urn:microsoft.com/office/officeart/2005/8/layout/radial6"/>
    <dgm:cxn modelId="{6E45FAF5-EA27-4902-9078-E83F0440D354}" type="presParOf" srcId="{F85BAC28-2DC4-4BA0-B59C-FD809A6ADA65}" destId="{2FB64506-D4B1-4D77-A807-5B3892168902}" srcOrd="6" destOrd="0" presId="urn:microsoft.com/office/officeart/2005/8/layout/radial6"/>
    <dgm:cxn modelId="{7C01D3E3-D30D-47D9-8233-D8C40023C319}" type="presParOf" srcId="{F85BAC28-2DC4-4BA0-B59C-FD809A6ADA65}" destId="{FB63CE97-0EF2-4AB9-BC68-5DA48F4F9582}" srcOrd="7" destOrd="0" presId="urn:microsoft.com/office/officeart/2005/8/layout/radial6"/>
    <dgm:cxn modelId="{54E6C310-D21C-49A4-A06F-A4EBAEBC73F8}" type="presParOf" srcId="{F85BAC28-2DC4-4BA0-B59C-FD809A6ADA65}" destId="{3BF589E1-5A31-4527-BE9C-6EF9E23B8A81}" srcOrd="8" destOrd="0" presId="urn:microsoft.com/office/officeart/2005/8/layout/radial6"/>
    <dgm:cxn modelId="{EF045BEE-2D7B-45F4-9821-C13A2FBECE54}" type="presParOf" srcId="{F85BAC28-2DC4-4BA0-B59C-FD809A6ADA65}" destId="{FD33F8B3-88B8-486E-8751-44E42B94BC8C}" srcOrd="9" destOrd="0" presId="urn:microsoft.com/office/officeart/2005/8/layout/radial6"/>
    <dgm:cxn modelId="{DC368D85-A929-414E-8E99-9027F029DE32}" type="presParOf" srcId="{F85BAC28-2DC4-4BA0-B59C-FD809A6ADA65}" destId="{51798364-6818-431C-B09F-05E88E99028C}" srcOrd="10" destOrd="0" presId="urn:microsoft.com/office/officeart/2005/8/layout/radial6"/>
    <dgm:cxn modelId="{66B97A69-D65B-4AD1-BB3B-B76E71A00E55}" type="presParOf" srcId="{F85BAC28-2DC4-4BA0-B59C-FD809A6ADA65}" destId="{662797AC-ADE3-4E1C-80FA-BEAEA6A01644}" srcOrd="11" destOrd="0" presId="urn:microsoft.com/office/officeart/2005/8/layout/radial6"/>
    <dgm:cxn modelId="{FF3261F2-C7D2-4C01-9360-6CE5E536B297}" type="presParOf" srcId="{F85BAC28-2DC4-4BA0-B59C-FD809A6ADA65}" destId="{8D8AA892-CDDE-4D49-B1B7-1D3C3C1B9E1C}" srcOrd="12" destOrd="0" presId="urn:microsoft.com/office/officeart/2005/8/layout/radial6"/>
    <dgm:cxn modelId="{BBE93E46-8348-4E8F-9DAE-61C5595772EB}" type="presParOf" srcId="{F85BAC28-2DC4-4BA0-B59C-FD809A6ADA65}" destId="{592E88A7-9184-4E98-946F-5F04F721B0E3}" srcOrd="13" destOrd="0" presId="urn:microsoft.com/office/officeart/2005/8/layout/radial6"/>
    <dgm:cxn modelId="{2659228D-BF8D-423F-AFC3-F46AD1E40305}" type="presParOf" srcId="{F85BAC28-2DC4-4BA0-B59C-FD809A6ADA65}" destId="{C6B63557-FD20-49C5-B6CA-E3C1D6C57308}" srcOrd="14" destOrd="0" presId="urn:microsoft.com/office/officeart/2005/8/layout/radial6"/>
    <dgm:cxn modelId="{C35AFA77-8714-4B2A-895B-2ECD9CCD11A7}" type="presParOf" srcId="{F85BAC28-2DC4-4BA0-B59C-FD809A6ADA65}" destId="{BE7AC39A-B7EC-45E1-ABBF-60F510785FAC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2C64B4-1EA2-4936-91AC-67ED3F9FE776}" type="doc">
      <dgm:prSet loTypeId="urn:microsoft.com/office/officeart/2005/8/layout/radial6" loCatId="relationship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FBFD8549-C20A-407D-A771-D6EAB9AB3DBD}">
      <dgm:prSet phldrT="[Text]"/>
      <dgm:spPr/>
      <dgm:t>
        <a:bodyPr/>
        <a:lstStyle/>
        <a:p>
          <a:r>
            <a:rPr lang="de-DE" dirty="0" err="1" smtClean="0">
              <a:latin typeface="Traveling _Typewriter" pitchFamily="2" charset="0"/>
            </a:rPr>
            <a:t>my</a:t>
          </a:r>
          <a:r>
            <a:rPr lang="de-DE" dirty="0" smtClean="0">
              <a:latin typeface="Traveling _Typewriter" pitchFamily="2" charset="0"/>
            </a:rPr>
            <a:t> </a:t>
          </a:r>
          <a:br>
            <a:rPr lang="de-DE" dirty="0" smtClean="0">
              <a:latin typeface="Traveling _Typewriter" pitchFamily="2" charset="0"/>
            </a:rPr>
          </a:br>
          <a:r>
            <a:rPr lang="de-DE" dirty="0" smtClean="0">
              <a:latin typeface="Traveling _Typewriter" pitchFamily="2" charset="0"/>
            </a:rPr>
            <a:t>L</a:t>
          </a:r>
          <a:endParaRPr lang="de-DE" dirty="0">
            <a:latin typeface="Traveling _Typewriter" pitchFamily="2" charset="0"/>
          </a:endParaRPr>
        </a:p>
      </dgm:t>
    </dgm:pt>
    <dgm:pt modelId="{06893EDB-6AFF-4613-8F37-922C7532F455}" type="parTrans" cxnId="{76AD6CB9-F956-42C5-A8A5-3F7BD1E85701}">
      <dgm:prSet/>
      <dgm:spPr/>
      <dgm:t>
        <a:bodyPr/>
        <a:lstStyle/>
        <a:p>
          <a:endParaRPr lang="de-DE"/>
        </a:p>
      </dgm:t>
    </dgm:pt>
    <dgm:pt modelId="{EAE53439-A692-4FC8-AC19-7C5587674B29}" type="sibTrans" cxnId="{76AD6CB9-F956-42C5-A8A5-3F7BD1E85701}">
      <dgm:prSet/>
      <dgm:spPr/>
      <dgm:t>
        <a:bodyPr/>
        <a:lstStyle/>
        <a:p>
          <a:endParaRPr lang="de-DE"/>
        </a:p>
      </dgm:t>
    </dgm:pt>
    <dgm:pt modelId="{98CF4B48-5979-4D58-A8D4-8438DDF2CE10}">
      <dgm:prSet phldrT="[Text]" custT="1"/>
      <dgm:spPr/>
      <dgm:t>
        <a:bodyPr/>
        <a:lstStyle/>
        <a:p>
          <a:r>
            <a:rPr lang="de-DE" sz="6000" b="1" dirty="0" smtClean="0">
              <a:sym typeface="Symbol"/>
            </a:rPr>
            <a:t></a:t>
          </a:r>
          <a:endParaRPr lang="de-DE" sz="6000" b="1" dirty="0"/>
        </a:p>
      </dgm:t>
    </dgm:pt>
    <dgm:pt modelId="{48858859-C026-4703-A0F2-079F8DC9ED06}" type="parTrans" cxnId="{8DE9F43C-CB9A-45A3-A4C2-375BEDA32381}">
      <dgm:prSet/>
      <dgm:spPr/>
      <dgm:t>
        <a:bodyPr/>
        <a:lstStyle/>
        <a:p>
          <a:endParaRPr lang="de-DE"/>
        </a:p>
      </dgm:t>
    </dgm:pt>
    <dgm:pt modelId="{F1B2A8F8-1917-428E-B3C7-335874E0E2FD}" type="sibTrans" cxnId="{8DE9F43C-CB9A-45A3-A4C2-375BEDA32381}">
      <dgm:prSet/>
      <dgm:spPr/>
      <dgm:t>
        <a:bodyPr/>
        <a:lstStyle/>
        <a:p>
          <a:endParaRPr lang="de-DE"/>
        </a:p>
      </dgm:t>
    </dgm:pt>
    <dgm:pt modelId="{C87E8854-4DA1-4004-A943-94C684504270}">
      <dgm:prSet phldrT="[Text]" custT="1"/>
      <dgm:spPr/>
      <dgm:t>
        <a:bodyPr/>
        <a:lstStyle/>
        <a:p>
          <a:r>
            <a:rPr lang="de-DE" sz="6000" b="1" dirty="0" smtClean="0">
              <a:sym typeface="Symbol"/>
            </a:rPr>
            <a:t></a:t>
          </a:r>
          <a:endParaRPr lang="de-DE" sz="6000" b="1" dirty="0"/>
        </a:p>
      </dgm:t>
    </dgm:pt>
    <dgm:pt modelId="{B73CE8FD-9838-4519-A331-AA67A06C3FE2}" type="parTrans" cxnId="{E130FF35-0994-4B97-B6D5-8482A70AD534}">
      <dgm:prSet/>
      <dgm:spPr/>
      <dgm:t>
        <a:bodyPr/>
        <a:lstStyle/>
        <a:p>
          <a:endParaRPr lang="de-DE"/>
        </a:p>
      </dgm:t>
    </dgm:pt>
    <dgm:pt modelId="{40A31883-34CE-43E8-93B9-8C70E771F75F}" type="sibTrans" cxnId="{E130FF35-0994-4B97-B6D5-8482A70AD534}">
      <dgm:prSet/>
      <dgm:spPr/>
      <dgm:t>
        <a:bodyPr/>
        <a:lstStyle/>
        <a:p>
          <a:endParaRPr lang="de-DE"/>
        </a:p>
      </dgm:t>
    </dgm:pt>
    <dgm:pt modelId="{F85BAC28-2DC4-4BA0-B59C-FD809A6ADA65}" type="pres">
      <dgm:prSet presAssocID="{812C64B4-1EA2-4936-91AC-67ED3F9FE77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53686F7-6BC0-4DC8-B4E8-58D87B071E37}" type="pres">
      <dgm:prSet presAssocID="{FBFD8549-C20A-407D-A771-D6EAB9AB3DBD}" presName="centerShape" presStyleLbl="node0" presStyleIdx="0" presStyleCnt="1" custScaleX="66992" custScaleY="66992"/>
      <dgm:spPr/>
      <dgm:t>
        <a:bodyPr/>
        <a:lstStyle/>
        <a:p>
          <a:endParaRPr lang="de-DE"/>
        </a:p>
      </dgm:t>
    </dgm:pt>
    <dgm:pt modelId="{20316EDA-F8EB-4052-91F0-5550BCB3B2AA}" type="pres">
      <dgm:prSet presAssocID="{98CF4B48-5979-4D58-A8D4-8438DDF2CE10}" presName="node" presStyleLbl="node1" presStyleIdx="0" presStyleCnt="2" custScaleX="144272" custScaleY="14427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0E57461-2D22-4DBB-BCC1-41EA8421DD1E}" type="pres">
      <dgm:prSet presAssocID="{98CF4B48-5979-4D58-A8D4-8438DDF2CE10}" presName="dummy" presStyleCnt="0"/>
      <dgm:spPr/>
      <dgm:t>
        <a:bodyPr/>
        <a:lstStyle/>
        <a:p>
          <a:endParaRPr lang="de-DE"/>
        </a:p>
      </dgm:t>
    </dgm:pt>
    <dgm:pt modelId="{E100AA07-8C04-43FA-943D-D8805752B726}" type="pres">
      <dgm:prSet presAssocID="{F1B2A8F8-1917-428E-B3C7-335874E0E2FD}" presName="sibTrans" presStyleLbl="sibTrans2D1" presStyleIdx="0" presStyleCnt="2"/>
      <dgm:spPr/>
      <dgm:t>
        <a:bodyPr/>
        <a:lstStyle/>
        <a:p>
          <a:endParaRPr lang="de-DE"/>
        </a:p>
      </dgm:t>
    </dgm:pt>
    <dgm:pt modelId="{7E27DF31-2855-4980-BB05-04A091A876C9}" type="pres">
      <dgm:prSet presAssocID="{C87E8854-4DA1-4004-A943-94C684504270}" presName="node" presStyleLbl="node1" presStyleIdx="1" presStyleCnt="2" custScaleX="144272" custScaleY="144272" custRadScaleRad="102324" custRadScaleInc="-639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B4FAE3C-C2BC-466E-991F-EAC6362F07B5}" type="pres">
      <dgm:prSet presAssocID="{C87E8854-4DA1-4004-A943-94C684504270}" presName="dummy" presStyleCnt="0"/>
      <dgm:spPr/>
      <dgm:t>
        <a:bodyPr/>
        <a:lstStyle/>
        <a:p>
          <a:endParaRPr lang="de-DE"/>
        </a:p>
      </dgm:t>
    </dgm:pt>
    <dgm:pt modelId="{2FB64506-D4B1-4D77-A807-5B3892168902}" type="pres">
      <dgm:prSet presAssocID="{40A31883-34CE-43E8-93B9-8C70E771F75F}" presName="sibTrans" presStyleLbl="sibTrans2D1" presStyleIdx="1" presStyleCnt="2"/>
      <dgm:spPr/>
      <dgm:t>
        <a:bodyPr/>
        <a:lstStyle/>
        <a:p>
          <a:endParaRPr lang="de-DE"/>
        </a:p>
      </dgm:t>
    </dgm:pt>
  </dgm:ptLst>
  <dgm:cxnLst>
    <dgm:cxn modelId="{8818A144-346A-42BD-88B6-ACA7728D48B3}" type="presOf" srcId="{FBFD8549-C20A-407D-A771-D6EAB9AB3DBD}" destId="{D53686F7-6BC0-4DC8-B4E8-58D87B071E37}" srcOrd="0" destOrd="0" presId="urn:microsoft.com/office/officeart/2005/8/layout/radial6"/>
    <dgm:cxn modelId="{658D5630-05C3-4967-A2DE-117B62B3D595}" type="presOf" srcId="{40A31883-34CE-43E8-93B9-8C70E771F75F}" destId="{2FB64506-D4B1-4D77-A807-5B3892168902}" srcOrd="0" destOrd="0" presId="urn:microsoft.com/office/officeart/2005/8/layout/radial6"/>
    <dgm:cxn modelId="{8DE9F43C-CB9A-45A3-A4C2-375BEDA32381}" srcId="{FBFD8549-C20A-407D-A771-D6EAB9AB3DBD}" destId="{98CF4B48-5979-4D58-A8D4-8438DDF2CE10}" srcOrd="0" destOrd="0" parTransId="{48858859-C026-4703-A0F2-079F8DC9ED06}" sibTransId="{F1B2A8F8-1917-428E-B3C7-335874E0E2FD}"/>
    <dgm:cxn modelId="{7D55A4FB-760D-48DE-80EB-3922D94BEA0F}" type="presOf" srcId="{812C64B4-1EA2-4936-91AC-67ED3F9FE776}" destId="{F85BAC28-2DC4-4BA0-B59C-FD809A6ADA65}" srcOrd="0" destOrd="0" presId="urn:microsoft.com/office/officeart/2005/8/layout/radial6"/>
    <dgm:cxn modelId="{76AD6CB9-F956-42C5-A8A5-3F7BD1E85701}" srcId="{812C64B4-1EA2-4936-91AC-67ED3F9FE776}" destId="{FBFD8549-C20A-407D-A771-D6EAB9AB3DBD}" srcOrd="0" destOrd="0" parTransId="{06893EDB-6AFF-4613-8F37-922C7532F455}" sibTransId="{EAE53439-A692-4FC8-AC19-7C5587674B29}"/>
    <dgm:cxn modelId="{E130FF35-0994-4B97-B6D5-8482A70AD534}" srcId="{FBFD8549-C20A-407D-A771-D6EAB9AB3DBD}" destId="{C87E8854-4DA1-4004-A943-94C684504270}" srcOrd="1" destOrd="0" parTransId="{B73CE8FD-9838-4519-A331-AA67A06C3FE2}" sibTransId="{40A31883-34CE-43E8-93B9-8C70E771F75F}"/>
    <dgm:cxn modelId="{E78F0681-5F0C-42FA-92A3-2930735C3B07}" type="presOf" srcId="{F1B2A8F8-1917-428E-B3C7-335874E0E2FD}" destId="{E100AA07-8C04-43FA-943D-D8805752B726}" srcOrd="0" destOrd="0" presId="urn:microsoft.com/office/officeart/2005/8/layout/radial6"/>
    <dgm:cxn modelId="{6A732189-CBE4-4E51-9244-0DF413E7F0A0}" type="presOf" srcId="{98CF4B48-5979-4D58-A8D4-8438DDF2CE10}" destId="{20316EDA-F8EB-4052-91F0-5550BCB3B2AA}" srcOrd="0" destOrd="0" presId="urn:microsoft.com/office/officeart/2005/8/layout/radial6"/>
    <dgm:cxn modelId="{4D1ACE50-12FD-4D15-8F6F-759AE009F2E0}" type="presOf" srcId="{C87E8854-4DA1-4004-A943-94C684504270}" destId="{7E27DF31-2855-4980-BB05-04A091A876C9}" srcOrd="0" destOrd="0" presId="urn:microsoft.com/office/officeart/2005/8/layout/radial6"/>
    <dgm:cxn modelId="{D8BCC0FD-DE8E-442F-B214-9DF341A2B565}" type="presParOf" srcId="{F85BAC28-2DC4-4BA0-B59C-FD809A6ADA65}" destId="{D53686F7-6BC0-4DC8-B4E8-58D87B071E37}" srcOrd="0" destOrd="0" presId="urn:microsoft.com/office/officeart/2005/8/layout/radial6"/>
    <dgm:cxn modelId="{09877F20-174C-45B9-9DDC-586F5FB2EB71}" type="presParOf" srcId="{F85BAC28-2DC4-4BA0-B59C-FD809A6ADA65}" destId="{20316EDA-F8EB-4052-91F0-5550BCB3B2AA}" srcOrd="1" destOrd="0" presId="urn:microsoft.com/office/officeart/2005/8/layout/radial6"/>
    <dgm:cxn modelId="{1F9CB2C7-F9F6-46A3-B6E9-494CA8E2A6D0}" type="presParOf" srcId="{F85BAC28-2DC4-4BA0-B59C-FD809A6ADA65}" destId="{F0E57461-2D22-4DBB-BCC1-41EA8421DD1E}" srcOrd="2" destOrd="0" presId="urn:microsoft.com/office/officeart/2005/8/layout/radial6"/>
    <dgm:cxn modelId="{263C8FC1-7CA8-4992-9FD9-D8C0B0C7DD85}" type="presParOf" srcId="{F85BAC28-2DC4-4BA0-B59C-FD809A6ADA65}" destId="{E100AA07-8C04-43FA-943D-D8805752B726}" srcOrd="3" destOrd="0" presId="urn:microsoft.com/office/officeart/2005/8/layout/radial6"/>
    <dgm:cxn modelId="{22D78094-D6D0-4BD0-B401-1479B6F5DED2}" type="presParOf" srcId="{F85BAC28-2DC4-4BA0-B59C-FD809A6ADA65}" destId="{7E27DF31-2855-4980-BB05-04A091A876C9}" srcOrd="4" destOrd="0" presId="urn:microsoft.com/office/officeart/2005/8/layout/radial6"/>
    <dgm:cxn modelId="{D05C33FB-8AFB-4642-BC07-24E441C06121}" type="presParOf" srcId="{F85BAC28-2DC4-4BA0-B59C-FD809A6ADA65}" destId="{CB4FAE3C-C2BC-466E-991F-EAC6362F07B5}" srcOrd="5" destOrd="0" presId="urn:microsoft.com/office/officeart/2005/8/layout/radial6"/>
    <dgm:cxn modelId="{4701AE3C-4A91-404F-8CC0-A1A8CD798FA4}" type="presParOf" srcId="{F85BAC28-2DC4-4BA0-B59C-FD809A6ADA65}" destId="{2FB64506-D4B1-4D77-A807-5B3892168902}" srcOrd="6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77E0B7-B991-4D7D-BB67-361E92AA8D74}" type="doc">
      <dgm:prSet loTypeId="urn:microsoft.com/office/officeart/2005/8/layout/cycle2" loCatId="cycle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3F326525-57B9-42F3-8313-F3663D45D3A1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Interview </a:t>
          </a:r>
          <a:r>
            <a:rPr lang="de-DE" dirty="0" err="1" smtClean="0">
              <a:latin typeface="Traveling _Typewriter" pitchFamily="2" charset="0"/>
            </a:rPr>
            <a:t>Experts</a:t>
          </a:r>
          <a:endParaRPr lang="de-DE" dirty="0">
            <a:latin typeface="Traveling _Typewriter" pitchFamily="2" charset="0"/>
          </a:endParaRPr>
        </a:p>
      </dgm:t>
    </dgm:pt>
    <dgm:pt modelId="{1F842E8E-3838-4EB7-AE06-3F5715C95B34}" type="parTrans" cxnId="{6BAA7E71-CAF3-4D40-AE43-A68C80E9C3D8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CF4F369F-B825-49CB-A4BD-7520F0484117}" type="sibTrans" cxnId="{6BAA7E71-CAF3-4D40-AE43-A68C80E9C3D8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368D03B8-FA5F-4D9E-8950-C463136CA092}">
      <dgm:prSet phldrT="[Text]"/>
      <dgm:spPr/>
      <dgm:t>
        <a:bodyPr/>
        <a:lstStyle/>
        <a:p>
          <a:r>
            <a:rPr lang="de-DE" dirty="0" err="1" smtClean="0">
              <a:latin typeface="Traveling _Typewriter" pitchFamily="2" charset="0"/>
            </a:rPr>
            <a:t>Structure</a:t>
          </a:r>
          <a:r>
            <a:rPr lang="de-DE" dirty="0" smtClean="0">
              <a:latin typeface="Traveling _Typewriter" pitchFamily="2" charset="0"/>
            </a:rPr>
            <a:t> </a:t>
          </a:r>
          <a:r>
            <a:rPr lang="de-DE" dirty="0" err="1" smtClean="0">
              <a:latin typeface="Traveling _Typewriter" pitchFamily="2" charset="0"/>
            </a:rPr>
            <a:t>their</a:t>
          </a:r>
          <a:r>
            <a:rPr lang="de-DE" dirty="0" smtClean="0">
              <a:latin typeface="Traveling _Typewriter" pitchFamily="2" charset="0"/>
            </a:rPr>
            <a:t> </a:t>
          </a:r>
          <a:r>
            <a:rPr lang="de-DE" dirty="0" err="1" smtClean="0">
              <a:latin typeface="Traveling _Typewriter" pitchFamily="2" charset="0"/>
            </a:rPr>
            <a:t>Knowledge</a:t>
          </a:r>
          <a:endParaRPr lang="de-DE" dirty="0">
            <a:latin typeface="Traveling _Typewriter" pitchFamily="2" charset="0"/>
          </a:endParaRPr>
        </a:p>
      </dgm:t>
    </dgm:pt>
    <dgm:pt modelId="{67877DD2-3D29-4DD2-B358-E1DEFC6D2BE9}" type="parTrans" cxnId="{5B9E0A31-CCB3-4126-9DF1-BBCE4B419132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7D42D4E-C564-45F0-8F77-721E4B37A59F}" type="sibTrans" cxnId="{5B9E0A31-CCB3-4126-9DF1-BBCE4B419132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9E1146BC-A743-4EFC-98A4-2B5BB59DDE9C}">
      <dgm:prSet phldrT="[Text]"/>
      <dgm:spPr/>
      <dgm:t>
        <a:bodyPr/>
        <a:lstStyle/>
        <a:p>
          <a:r>
            <a:rPr lang="de-DE" dirty="0" err="1" smtClean="0">
              <a:latin typeface="Traveling _Typewriter" pitchFamily="2" charset="0"/>
            </a:rPr>
            <a:t>Build</a:t>
          </a:r>
          <a:r>
            <a:rPr lang="de-DE" dirty="0" smtClean="0">
              <a:latin typeface="Traveling _Typewriter" pitchFamily="2" charset="0"/>
            </a:rPr>
            <a:t> </a:t>
          </a:r>
          <a:r>
            <a:rPr lang="de-DE" dirty="0" err="1" smtClean="0">
              <a:latin typeface="Traveling _Typewriter" pitchFamily="2" charset="0"/>
            </a:rPr>
            <a:t>the</a:t>
          </a:r>
          <a:r>
            <a:rPr lang="de-DE" dirty="0" smtClean="0">
              <a:latin typeface="Traveling _Typewriter" pitchFamily="2" charset="0"/>
            </a:rPr>
            <a:t> Language</a:t>
          </a:r>
          <a:endParaRPr lang="de-DE" dirty="0">
            <a:latin typeface="Traveling _Typewriter" pitchFamily="2" charset="0"/>
          </a:endParaRPr>
        </a:p>
      </dgm:t>
    </dgm:pt>
    <dgm:pt modelId="{16D4E250-B16A-4157-8D13-9169F145A24E}" type="parTrans" cxnId="{6A96BED6-2592-43BB-AAC6-69BC71B1CD8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3C0849DC-6ECA-45EC-A890-15F9C2E2F234}" type="sibTrans" cxnId="{6A96BED6-2592-43BB-AAC6-69BC71B1CD8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F343518B-052E-430C-A667-448F132B2113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Create </a:t>
          </a:r>
          <a:r>
            <a:rPr lang="de-DE" dirty="0" err="1" smtClean="0">
              <a:latin typeface="Traveling _Typewriter" pitchFamily="2" charset="0"/>
            </a:rPr>
            <a:t>Examples</a:t>
          </a:r>
          <a:endParaRPr lang="de-DE" dirty="0">
            <a:latin typeface="Traveling _Typewriter" pitchFamily="2" charset="0"/>
          </a:endParaRPr>
        </a:p>
      </dgm:t>
    </dgm:pt>
    <dgm:pt modelId="{BECD94FA-96A9-4958-A335-819FEEE85029}" type="parTrans" cxnId="{EBBB489E-35C8-48B7-9714-8EFF013BD63A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958E7DF-CD66-4C62-83B5-7ABB1E1D25D2}" type="sibTrans" cxnId="{EBBB489E-35C8-48B7-9714-8EFF013BD63A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6171444A-7F91-4CC0-82D2-38AFA498CDE4}">
      <dgm:prSet phldrT="[Text]" custT="1"/>
      <dgm:spPr/>
      <dgm:t>
        <a:bodyPr/>
        <a:lstStyle/>
        <a:p>
          <a:r>
            <a:rPr lang="de-DE" sz="1800" dirty="0" err="1" smtClean="0">
              <a:latin typeface="Traveling _Typewriter" pitchFamily="2" charset="0"/>
            </a:rPr>
            <a:t>Get</a:t>
          </a:r>
          <a:r>
            <a:rPr lang="de-DE" sz="1800" dirty="0" smtClean="0">
              <a:latin typeface="Traveling _Typewriter" pitchFamily="2" charset="0"/>
            </a:rPr>
            <a:t> Feedback</a:t>
          </a:r>
          <a:endParaRPr lang="de-DE" sz="1800" dirty="0">
            <a:latin typeface="Traveling _Typewriter" pitchFamily="2" charset="0"/>
          </a:endParaRPr>
        </a:p>
      </dgm:t>
    </dgm:pt>
    <dgm:pt modelId="{5023F0B1-C81F-4283-864C-309FEE893329}" type="parTrans" cxnId="{56962A1B-B53E-4CD5-8CA4-651EA98C0A1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88DE54C7-4ACC-4FE3-8269-29808DD44D0D}" type="sibTrans" cxnId="{56962A1B-B53E-4CD5-8CA4-651EA98C0A1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06AF171E-BB9B-4E55-B03F-476BE1047A41}" type="pres">
      <dgm:prSet presAssocID="{4777E0B7-B991-4D7D-BB67-361E92AA8D7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3873AFD-D88C-4D0E-B339-80994A091FD1}" type="pres">
      <dgm:prSet presAssocID="{3F326525-57B9-42F3-8313-F3663D45D3A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752C1FA-43E3-4CE1-B460-01CF165A044F}" type="pres">
      <dgm:prSet presAssocID="{CF4F369F-B825-49CB-A4BD-7520F0484117}" presName="sibTrans" presStyleLbl="sibTrans2D1" presStyleIdx="0" presStyleCnt="5"/>
      <dgm:spPr/>
      <dgm:t>
        <a:bodyPr/>
        <a:lstStyle/>
        <a:p>
          <a:endParaRPr lang="de-DE"/>
        </a:p>
      </dgm:t>
    </dgm:pt>
    <dgm:pt modelId="{0A4F98B1-6B96-4BDA-82BA-9C1C1139053B}" type="pres">
      <dgm:prSet presAssocID="{CF4F369F-B825-49CB-A4BD-7520F0484117}" presName="connectorText" presStyleLbl="sibTrans2D1" presStyleIdx="0" presStyleCnt="5"/>
      <dgm:spPr/>
      <dgm:t>
        <a:bodyPr/>
        <a:lstStyle/>
        <a:p>
          <a:endParaRPr lang="de-DE"/>
        </a:p>
      </dgm:t>
    </dgm:pt>
    <dgm:pt modelId="{C6497594-DBC1-4E3A-8E48-0134572EC96A}" type="pres">
      <dgm:prSet presAssocID="{368D03B8-FA5F-4D9E-8950-C463136CA09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439F955-89A8-4799-A097-DA8FC0A5EE6A}" type="pres">
      <dgm:prSet presAssocID="{E7D42D4E-C564-45F0-8F77-721E4B37A59F}" presName="sibTrans" presStyleLbl="sibTrans2D1" presStyleIdx="1" presStyleCnt="5"/>
      <dgm:spPr/>
      <dgm:t>
        <a:bodyPr/>
        <a:lstStyle/>
        <a:p>
          <a:endParaRPr lang="de-DE"/>
        </a:p>
      </dgm:t>
    </dgm:pt>
    <dgm:pt modelId="{F5E66B57-F3D0-4BAF-832E-9A8B14E80157}" type="pres">
      <dgm:prSet presAssocID="{E7D42D4E-C564-45F0-8F77-721E4B37A59F}" presName="connectorText" presStyleLbl="sibTrans2D1" presStyleIdx="1" presStyleCnt="5"/>
      <dgm:spPr/>
      <dgm:t>
        <a:bodyPr/>
        <a:lstStyle/>
        <a:p>
          <a:endParaRPr lang="de-DE"/>
        </a:p>
      </dgm:t>
    </dgm:pt>
    <dgm:pt modelId="{8E9100B9-6200-4239-94A0-609478FFA4BF}" type="pres">
      <dgm:prSet presAssocID="{9E1146BC-A743-4EFC-98A4-2B5BB59DDE9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7A3A53-9F89-4B47-A403-E1A22F15B3EC}" type="pres">
      <dgm:prSet presAssocID="{3C0849DC-6ECA-45EC-A890-15F9C2E2F234}" presName="sibTrans" presStyleLbl="sibTrans2D1" presStyleIdx="2" presStyleCnt="5"/>
      <dgm:spPr/>
      <dgm:t>
        <a:bodyPr/>
        <a:lstStyle/>
        <a:p>
          <a:endParaRPr lang="de-DE"/>
        </a:p>
      </dgm:t>
    </dgm:pt>
    <dgm:pt modelId="{E8824E58-F74F-44AA-A94B-C91CAA6D4FA0}" type="pres">
      <dgm:prSet presAssocID="{3C0849DC-6ECA-45EC-A890-15F9C2E2F234}" presName="connectorText" presStyleLbl="sibTrans2D1" presStyleIdx="2" presStyleCnt="5"/>
      <dgm:spPr/>
      <dgm:t>
        <a:bodyPr/>
        <a:lstStyle/>
        <a:p>
          <a:endParaRPr lang="de-DE"/>
        </a:p>
      </dgm:t>
    </dgm:pt>
    <dgm:pt modelId="{5AC941B4-275E-42A9-8B0A-3D5E67DE5CC7}" type="pres">
      <dgm:prSet presAssocID="{F343518B-052E-430C-A667-448F132B211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678A07F-22FD-44E6-82C8-C90A98CC5E49}" type="pres">
      <dgm:prSet presAssocID="{7958E7DF-CD66-4C62-83B5-7ABB1E1D25D2}" presName="sibTrans" presStyleLbl="sibTrans2D1" presStyleIdx="3" presStyleCnt="5"/>
      <dgm:spPr/>
      <dgm:t>
        <a:bodyPr/>
        <a:lstStyle/>
        <a:p>
          <a:endParaRPr lang="de-DE"/>
        </a:p>
      </dgm:t>
    </dgm:pt>
    <dgm:pt modelId="{DCF6E866-57E7-4F35-AFE6-A85F72369363}" type="pres">
      <dgm:prSet presAssocID="{7958E7DF-CD66-4C62-83B5-7ABB1E1D25D2}" presName="connectorText" presStyleLbl="sibTrans2D1" presStyleIdx="3" presStyleCnt="5"/>
      <dgm:spPr/>
      <dgm:t>
        <a:bodyPr/>
        <a:lstStyle/>
        <a:p>
          <a:endParaRPr lang="de-DE"/>
        </a:p>
      </dgm:t>
    </dgm:pt>
    <dgm:pt modelId="{16B744ED-F048-41DC-A28B-E95F1D9BC714}" type="pres">
      <dgm:prSet presAssocID="{6171444A-7F91-4CC0-82D2-38AFA498CDE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F7D51F6-CBC8-4AC9-B824-08C6F995770F}" type="pres">
      <dgm:prSet presAssocID="{88DE54C7-4ACC-4FE3-8269-29808DD44D0D}" presName="sibTrans" presStyleLbl="sibTrans2D1" presStyleIdx="4" presStyleCnt="5"/>
      <dgm:spPr/>
      <dgm:t>
        <a:bodyPr/>
        <a:lstStyle/>
        <a:p>
          <a:endParaRPr lang="de-DE"/>
        </a:p>
      </dgm:t>
    </dgm:pt>
    <dgm:pt modelId="{226DC818-DED5-44A2-A367-3FCAA5871982}" type="pres">
      <dgm:prSet presAssocID="{88DE54C7-4ACC-4FE3-8269-29808DD44D0D}" presName="connectorText" presStyleLbl="sibTrans2D1" presStyleIdx="4" presStyleCnt="5"/>
      <dgm:spPr/>
      <dgm:t>
        <a:bodyPr/>
        <a:lstStyle/>
        <a:p>
          <a:endParaRPr lang="de-DE"/>
        </a:p>
      </dgm:t>
    </dgm:pt>
  </dgm:ptLst>
  <dgm:cxnLst>
    <dgm:cxn modelId="{54BF1417-BFF3-4C5D-9550-6FAAFAB7259C}" type="presOf" srcId="{3C0849DC-6ECA-45EC-A890-15F9C2E2F234}" destId="{7C7A3A53-9F89-4B47-A403-E1A22F15B3EC}" srcOrd="0" destOrd="0" presId="urn:microsoft.com/office/officeart/2005/8/layout/cycle2"/>
    <dgm:cxn modelId="{EBBB489E-35C8-48B7-9714-8EFF013BD63A}" srcId="{4777E0B7-B991-4D7D-BB67-361E92AA8D74}" destId="{F343518B-052E-430C-A667-448F132B2113}" srcOrd="3" destOrd="0" parTransId="{BECD94FA-96A9-4958-A335-819FEEE85029}" sibTransId="{7958E7DF-CD66-4C62-83B5-7ABB1E1D25D2}"/>
    <dgm:cxn modelId="{0E39B3D1-5F13-4244-AF1A-50407FA83E61}" type="presOf" srcId="{9E1146BC-A743-4EFC-98A4-2B5BB59DDE9C}" destId="{8E9100B9-6200-4239-94A0-609478FFA4BF}" srcOrd="0" destOrd="0" presId="urn:microsoft.com/office/officeart/2005/8/layout/cycle2"/>
    <dgm:cxn modelId="{587ADDB6-3A8B-4F0F-A8CF-E9F37C7433A5}" type="presOf" srcId="{CF4F369F-B825-49CB-A4BD-7520F0484117}" destId="{E752C1FA-43E3-4CE1-B460-01CF165A044F}" srcOrd="0" destOrd="0" presId="urn:microsoft.com/office/officeart/2005/8/layout/cycle2"/>
    <dgm:cxn modelId="{69D82F52-6408-48F3-9C01-A2EF856D889C}" type="presOf" srcId="{3C0849DC-6ECA-45EC-A890-15F9C2E2F234}" destId="{E8824E58-F74F-44AA-A94B-C91CAA6D4FA0}" srcOrd="1" destOrd="0" presId="urn:microsoft.com/office/officeart/2005/8/layout/cycle2"/>
    <dgm:cxn modelId="{56962A1B-B53E-4CD5-8CA4-651EA98C0A15}" srcId="{4777E0B7-B991-4D7D-BB67-361E92AA8D74}" destId="{6171444A-7F91-4CC0-82D2-38AFA498CDE4}" srcOrd="4" destOrd="0" parTransId="{5023F0B1-C81F-4283-864C-309FEE893329}" sibTransId="{88DE54C7-4ACC-4FE3-8269-29808DD44D0D}"/>
    <dgm:cxn modelId="{C7FDAF4E-5F24-4BF5-99BB-3CD31D2F5980}" type="presOf" srcId="{88DE54C7-4ACC-4FE3-8269-29808DD44D0D}" destId="{AF7D51F6-CBC8-4AC9-B824-08C6F995770F}" srcOrd="0" destOrd="0" presId="urn:microsoft.com/office/officeart/2005/8/layout/cycle2"/>
    <dgm:cxn modelId="{F821269F-5872-4672-A129-EB87BCC1F8D7}" type="presOf" srcId="{7958E7DF-CD66-4C62-83B5-7ABB1E1D25D2}" destId="{4678A07F-22FD-44E6-82C8-C90A98CC5E49}" srcOrd="0" destOrd="0" presId="urn:microsoft.com/office/officeart/2005/8/layout/cycle2"/>
    <dgm:cxn modelId="{EFD26CE7-813B-4E6D-837B-6BFB454730D5}" type="presOf" srcId="{3F326525-57B9-42F3-8313-F3663D45D3A1}" destId="{33873AFD-D88C-4D0E-B339-80994A091FD1}" srcOrd="0" destOrd="0" presId="urn:microsoft.com/office/officeart/2005/8/layout/cycle2"/>
    <dgm:cxn modelId="{5B9E0A31-CCB3-4126-9DF1-BBCE4B419132}" srcId="{4777E0B7-B991-4D7D-BB67-361E92AA8D74}" destId="{368D03B8-FA5F-4D9E-8950-C463136CA092}" srcOrd="1" destOrd="0" parTransId="{67877DD2-3D29-4DD2-B358-E1DEFC6D2BE9}" sibTransId="{E7D42D4E-C564-45F0-8F77-721E4B37A59F}"/>
    <dgm:cxn modelId="{0108B2AD-ADDD-4194-A5CB-8E4966B8A48C}" type="presOf" srcId="{E7D42D4E-C564-45F0-8F77-721E4B37A59F}" destId="{F5E66B57-F3D0-4BAF-832E-9A8B14E80157}" srcOrd="1" destOrd="0" presId="urn:microsoft.com/office/officeart/2005/8/layout/cycle2"/>
    <dgm:cxn modelId="{DB69E224-7343-4756-A5FA-54B7C1E24D62}" type="presOf" srcId="{F343518B-052E-430C-A667-448F132B2113}" destId="{5AC941B4-275E-42A9-8B0A-3D5E67DE5CC7}" srcOrd="0" destOrd="0" presId="urn:microsoft.com/office/officeart/2005/8/layout/cycle2"/>
    <dgm:cxn modelId="{008ADF47-13BA-4EDE-9815-6000DF0825F6}" type="presOf" srcId="{CF4F369F-B825-49CB-A4BD-7520F0484117}" destId="{0A4F98B1-6B96-4BDA-82BA-9C1C1139053B}" srcOrd="1" destOrd="0" presId="urn:microsoft.com/office/officeart/2005/8/layout/cycle2"/>
    <dgm:cxn modelId="{C0A9CF2D-C540-48FB-9EBB-28DF53781B9D}" type="presOf" srcId="{4777E0B7-B991-4D7D-BB67-361E92AA8D74}" destId="{06AF171E-BB9B-4E55-B03F-476BE1047A41}" srcOrd="0" destOrd="0" presId="urn:microsoft.com/office/officeart/2005/8/layout/cycle2"/>
    <dgm:cxn modelId="{B817C051-BAA1-4AF6-9393-DDF72A94DBB8}" type="presOf" srcId="{E7D42D4E-C564-45F0-8F77-721E4B37A59F}" destId="{D439F955-89A8-4799-A097-DA8FC0A5EE6A}" srcOrd="0" destOrd="0" presId="urn:microsoft.com/office/officeart/2005/8/layout/cycle2"/>
    <dgm:cxn modelId="{A18363D8-5EAA-4941-95C7-E6C66A97C28B}" type="presOf" srcId="{88DE54C7-4ACC-4FE3-8269-29808DD44D0D}" destId="{226DC818-DED5-44A2-A367-3FCAA5871982}" srcOrd="1" destOrd="0" presId="urn:microsoft.com/office/officeart/2005/8/layout/cycle2"/>
    <dgm:cxn modelId="{6A96BED6-2592-43BB-AAC6-69BC71B1CD85}" srcId="{4777E0B7-B991-4D7D-BB67-361E92AA8D74}" destId="{9E1146BC-A743-4EFC-98A4-2B5BB59DDE9C}" srcOrd="2" destOrd="0" parTransId="{16D4E250-B16A-4157-8D13-9169F145A24E}" sibTransId="{3C0849DC-6ECA-45EC-A890-15F9C2E2F234}"/>
    <dgm:cxn modelId="{54779778-334F-47D9-A718-0990DADF435C}" type="presOf" srcId="{7958E7DF-CD66-4C62-83B5-7ABB1E1D25D2}" destId="{DCF6E866-57E7-4F35-AFE6-A85F72369363}" srcOrd="1" destOrd="0" presId="urn:microsoft.com/office/officeart/2005/8/layout/cycle2"/>
    <dgm:cxn modelId="{56FDBF93-CB1C-4220-9237-9CF2F52BB5C3}" type="presOf" srcId="{368D03B8-FA5F-4D9E-8950-C463136CA092}" destId="{C6497594-DBC1-4E3A-8E48-0134572EC96A}" srcOrd="0" destOrd="0" presId="urn:microsoft.com/office/officeart/2005/8/layout/cycle2"/>
    <dgm:cxn modelId="{8EE8A5B0-0455-4670-AE4E-738CA901219E}" type="presOf" srcId="{6171444A-7F91-4CC0-82D2-38AFA498CDE4}" destId="{16B744ED-F048-41DC-A28B-E95F1D9BC714}" srcOrd="0" destOrd="0" presId="urn:microsoft.com/office/officeart/2005/8/layout/cycle2"/>
    <dgm:cxn modelId="{6BAA7E71-CAF3-4D40-AE43-A68C80E9C3D8}" srcId="{4777E0B7-B991-4D7D-BB67-361E92AA8D74}" destId="{3F326525-57B9-42F3-8313-F3663D45D3A1}" srcOrd="0" destOrd="0" parTransId="{1F842E8E-3838-4EB7-AE06-3F5715C95B34}" sibTransId="{CF4F369F-B825-49CB-A4BD-7520F0484117}"/>
    <dgm:cxn modelId="{CC9C7870-B091-4FCA-BE22-2D5C206025C3}" type="presParOf" srcId="{06AF171E-BB9B-4E55-B03F-476BE1047A41}" destId="{33873AFD-D88C-4D0E-B339-80994A091FD1}" srcOrd="0" destOrd="0" presId="urn:microsoft.com/office/officeart/2005/8/layout/cycle2"/>
    <dgm:cxn modelId="{1AE157D3-DAE4-4B74-A6FB-DA221F68D8CB}" type="presParOf" srcId="{06AF171E-BB9B-4E55-B03F-476BE1047A41}" destId="{E752C1FA-43E3-4CE1-B460-01CF165A044F}" srcOrd="1" destOrd="0" presId="urn:microsoft.com/office/officeart/2005/8/layout/cycle2"/>
    <dgm:cxn modelId="{18336D26-A10E-4E4F-B18D-0B34EC25EEEE}" type="presParOf" srcId="{E752C1FA-43E3-4CE1-B460-01CF165A044F}" destId="{0A4F98B1-6B96-4BDA-82BA-9C1C1139053B}" srcOrd="0" destOrd="0" presId="urn:microsoft.com/office/officeart/2005/8/layout/cycle2"/>
    <dgm:cxn modelId="{6BEDB3CB-9B51-458E-A369-A28708B78C1E}" type="presParOf" srcId="{06AF171E-BB9B-4E55-B03F-476BE1047A41}" destId="{C6497594-DBC1-4E3A-8E48-0134572EC96A}" srcOrd="2" destOrd="0" presId="urn:microsoft.com/office/officeart/2005/8/layout/cycle2"/>
    <dgm:cxn modelId="{62E13AC6-C02A-4605-B3BB-17A2A6B48FFC}" type="presParOf" srcId="{06AF171E-BB9B-4E55-B03F-476BE1047A41}" destId="{D439F955-89A8-4799-A097-DA8FC0A5EE6A}" srcOrd="3" destOrd="0" presId="urn:microsoft.com/office/officeart/2005/8/layout/cycle2"/>
    <dgm:cxn modelId="{9743D1F8-6962-4D7E-9896-6CD057DFB665}" type="presParOf" srcId="{D439F955-89A8-4799-A097-DA8FC0A5EE6A}" destId="{F5E66B57-F3D0-4BAF-832E-9A8B14E80157}" srcOrd="0" destOrd="0" presId="urn:microsoft.com/office/officeart/2005/8/layout/cycle2"/>
    <dgm:cxn modelId="{9CBEEEF1-9F9E-4991-B953-E954FC425F2D}" type="presParOf" srcId="{06AF171E-BB9B-4E55-B03F-476BE1047A41}" destId="{8E9100B9-6200-4239-94A0-609478FFA4BF}" srcOrd="4" destOrd="0" presId="urn:microsoft.com/office/officeart/2005/8/layout/cycle2"/>
    <dgm:cxn modelId="{F54C4F80-1987-495D-AFA2-BECAB3A1E12A}" type="presParOf" srcId="{06AF171E-BB9B-4E55-B03F-476BE1047A41}" destId="{7C7A3A53-9F89-4B47-A403-E1A22F15B3EC}" srcOrd="5" destOrd="0" presId="urn:microsoft.com/office/officeart/2005/8/layout/cycle2"/>
    <dgm:cxn modelId="{A6C61B6D-A125-4F30-B5B7-9973D10E6D35}" type="presParOf" srcId="{7C7A3A53-9F89-4B47-A403-E1A22F15B3EC}" destId="{E8824E58-F74F-44AA-A94B-C91CAA6D4FA0}" srcOrd="0" destOrd="0" presId="urn:microsoft.com/office/officeart/2005/8/layout/cycle2"/>
    <dgm:cxn modelId="{625A2A52-6D87-4A39-B542-2A81105ECE5C}" type="presParOf" srcId="{06AF171E-BB9B-4E55-B03F-476BE1047A41}" destId="{5AC941B4-275E-42A9-8B0A-3D5E67DE5CC7}" srcOrd="6" destOrd="0" presId="urn:microsoft.com/office/officeart/2005/8/layout/cycle2"/>
    <dgm:cxn modelId="{9975EB51-03DE-4692-8F22-2DBE05512034}" type="presParOf" srcId="{06AF171E-BB9B-4E55-B03F-476BE1047A41}" destId="{4678A07F-22FD-44E6-82C8-C90A98CC5E49}" srcOrd="7" destOrd="0" presId="urn:microsoft.com/office/officeart/2005/8/layout/cycle2"/>
    <dgm:cxn modelId="{64C30429-563F-4513-8419-2DAA6B3BBE73}" type="presParOf" srcId="{4678A07F-22FD-44E6-82C8-C90A98CC5E49}" destId="{DCF6E866-57E7-4F35-AFE6-A85F72369363}" srcOrd="0" destOrd="0" presId="urn:microsoft.com/office/officeart/2005/8/layout/cycle2"/>
    <dgm:cxn modelId="{1759994B-C0E7-4163-88E0-5C6F3290ABF4}" type="presParOf" srcId="{06AF171E-BB9B-4E55-B03F-476BE1047A41}" destId="{16B744ED-F048-41DC-A28B-E95F1D9BC714}" srcOrd="8" destOrd="0" presId="urn:microsoft.com/office/officeart/2005/8/layout/cycle2"/>
    <dgm:cxn modelId="{4656290A-FBD0-48DE-AA54-278FBAFF1307}" type="presParOf" srcId="{06AF171E-BB9B-4E55-B03F-476BE1047A41}" destId="{AF7D51F6-CBC8-4AC9-B824-08C6F995770F}" srcOrd="9" destOrd="0" presId="urn:microsoft.com/office/officeart/2005/8/layout/cycle2"/>
    <dgm:cxn modelId="{5521E948-B22E-4870-BC2F-EABAB1EF4090}" type="presParOf" srcId="{AF7D51F6-CBC8-4AC9-B824-08C6F995770F}" destId="{226DC818-DED5-44A2-A367-3FCAA587198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4DAB43-C927-4B8E-B897-C8239AF81C81}" type="doc">
      <dgm:prSet loTypeId="urn:microsoft.com/office/officeart/2005/8/layout/pyramid1" loCatId="pyramid" qsTypeId="urn:microsoft.com/office/officeart/2005/8/quickstyle/simple2" qsCatId="simple" csTypeId="urn:microsoft.com/office/officeart/2005/8/colors/accent0_1" csCatId="mainScheme" phldr="1"/>
      <dgm:spPr/>
    </dgm:pt>
    <dgm:pt modelId="{FEA5A157-4073-42AC-A82C-2C08FC2C4C36}">
      <dgm:prSet phldrT="[Text]"/>
      <dgm:spPr/>
      <dgm:t>
        <a:bodyPr/>
        <a:lstStyle/>
        <a:p>
          <a:r>
            <a:rPr lang="de-DE" b="1" smtClean="0">
              <a:latin typeface="Traveling _Typewriter" pitchFamily="2" charset="0"/>
            </a:rPr>
            <a:t>DU Coding</a:t>
          </a:r>
          <a:endParaRPr lang="de-DE" b="1" dirty="0">
            <a:latin typeface="Traveling _Typewriter" pitchFamily="2" charset="0"/>
          </a:endParaRPr>
        </a:p>
      </dgm:t>
    </dgm:pt>
    <dgm:pt modelId="{3AD81D16-79E4-4309-86A3-21571A68BF7E}" type="parTrans" cxnId="{AE296406-AF05-4FE0-843F-890675F87839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C20A1117-62B2-4AF7-BCF4-998FF43095E4}" type="sibTrans" cxnId="{AE296406-AF05-4FE0-843F-890675F87839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79864F5-5D0E-4B96-BDFD-F9A56EC0A7CD}">
      <dgm:prSet phldrT="[Text]"/>
      <dgm:spPr/>
      <dgm:t>
        <a:bodyPr/>
        <a:lstStyle/>
        <a:p>
          <a:r>
            <a:rPr lang="de-DE" b="1" smtClean="0">
              <a:latin typeface="Traveling _Typewriter" pitchFamily="2" charset="0"/>
            </a:rPr>
            <a:t>DU/Dev</a:t>
          </a:r>
          <a:br>
            <a:rPr lang="de-DE" b="1" smtClean="0">
              <a:latin typeface="Traveling _Typewriter" pitchFamily="2" charset="0"/>
            </a:rPr>
          </a:br>
          <a:r>
            <a:rPr lang="de-DE" b="1" smtClean="0">
              <a:latin typeface="Traveling _Typewriter" pitchFamily="2" charset="0"/>
            </a:rPr>
            <a:t>Paired</a:t>
          </a:r>
          <a:endParaRPr lang="de-DE" b="1" dirty="0">
            <a:latin typeface="Traveling _Typewriter" pitchFamily="2" charset="0"/>
          </a:endParaRPr>
        </a:p>
      </dgm:t>
    </dgm:pt>
    <dgm:pt modelId="{D66C82A0-0DA4-4BE4-8542-78C58FF41FF4}" type="parTrans" cxnId="{C377D3C1-584E-4F31-A6D9-82F73CE007FE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C6F8E9EC-E15B-4936-8305-47BDED6616BD}" type="sibTrans" cxnId="{C377D3C1-584E-4F31-A6D9-82F73CE007FE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EBB537D-6EAB-4DAC-B8FA-BB552D2999F4}">
      <dgm:prSet phldrT="[Text]"/>
      <dgm:spPr/>
      <dgm:t>
        <a:bodyPr/>
        <a:lstStyle/>
        <a:p>
          <a:r>
            <a:rPr lang="de-DE" b="1" smtClean="0">
              <a:latin typeface="Traveling _Typewriter" pitchFamily="2" charset="0"/>
            </a:rPr>
            <a:t>Dev Coding</a:t>
          </a:r>
          <a:br>
            <a:rPr lang="de-DE" b="1" smtClean="0">
              <a:latin typeface="Traveling _Typewriter" pitchFamily="2" charset="0"/>
            </a:rPr>
          </a:br>
          <a:r>
            <a:rPr lang="de-DE" b="1" smtClean="0">
              <a:latin typeface="Traveling _Typewriter" pitchFamily="2" charset="0"/>
            </a:rPr>
            <a:t>DU Reviewing</a:t>
          </a:r>
          <a:endParaRPr lang="de-DE" b="1" dirty="0">
            <a:latin typeface="Traveling _Typewriter" pitchFamily="2" charset="0"/>
          </a:endParaRPr>
        </a:p>
      </dgm:t>
    </dgm:pt>
    <dgm:pt modelId="{71613C06-F83E-411A-A175-87C2E562BE1B}" type="parTrans" cxnId="{5A892D9C-3766-407A-AA71-F5B7343C658D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9389457-1D01-468D-8815-9585A087E94D}" type="sibTrans" cxnId="{5A892D9C-3766-407A-AA71-F5B7343C658D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D7EB0DF6-B3DD-4D9F-8F9F-79B3E2E82F75}" type="pres">
      <dgm:prSet presAssocID="{AF4DAB43-C927-4B8E-B897-C8239AF81C81}" presName="Name0" presStyleCnt="0">
        <dgm:presLayoutVars>
          <dgm:dir/>
          <dgm:animLvl val="lvl"/>
          <dgm:resizeHandles val="exact"/>
        </dgm:presLayoutVars>
      </dgm:prSet>
      <dgm:spPr/>
    </dgm:pt>
    <dgm:pt modelId="{77440FA1-240B-42D1-8A3D-F8BBB61C1E3E}" type="pres">
      <dgm:prSet presAssocID="{FEA5A157-4073-42AC-A82C-2C08FC2C4C36}" presName="Name8" presStyleCnt="0"/>
      <dgm:spPr/>
    </dgm:pt>
    <dgm:pt modelId="{C4ECE2BD-222B-4ADB-8EA0-8B294BE07298}" type="pres">
      <dgm:prSet presAssocID="{FEA5A157-4073-42AC-A82C-2C08FC2C4C36}" presName="level" presStyleLbl="node1" presStyleIdx="0" presStyleCnt="3" custScaleX="85937" custLinFactNeighborX="17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9AE3043-80F2-4BAB-A207-DBA0A87357A3}" type="pres">
      <dgm:prSet presAssocID="{FEA5A157-4073-42AC-A82C-2C08FC2C4C3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D26E305-BE45-4078-A951-4AC80968CB53}" type="pres">
      <dgm:prSet presAssocID="{B79864F5-5D0E-4B96-BDFD-F9A56EC0A7CD}" presName="Name8" presStyleCnt="0"/>
      <dgm:spPr/>
    </dgm:pt>
    <dgm:pt modelId="{FCD75951-3058-4A32-AF0C-192EE31BBDCB}" type="pres">
      <dgm:prSet presAssocID="{B79864F5-5D0E-4B96-BDFD-F9A56EC0A7CD}" presName="level" presStyleLbl="node1" presStyleIdx="1" presStyleCnt="3" custScaleX="96096" custLinFactNeighborY="-148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1DDA68-89CF-44CA-BBA5-7BE56CCD452B}" type="pres">
      <dgm:prSet presAssocID="{B79864F5-5D0E-4B96-BDFD-F9A56EC0A7C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A7D91B8-60AF-4D7D-8806-1C8D3963F080}" type="pres">
      <dgm:prSet presAssocID="{BEBB537D-6EAB-4DAC-B8FA-BB552D2999F4}" presName="Name8" presStyleCnt="0"/>
      <dgm:spPr/>
    </dgm:pt>
    <dgm:pt modelId="{CA82B735-5AF6-4CB5-A605-2A7091EE9909}" type="pres">
      <dgm:prSet presAssocID="{BEBB537D-6EAB-4DAC-B8FA-BB552D2999F4}" presName="level" presStyleLbl="node1" presStyleIdx="2" presStyleCnt="3" custLinFactNeighborY="5477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3B20954-F7B9-4281-9B6E-CB041D5FCA39}" type="pres">
      <dgm:prSet presAssocID="{BEBB537D-6EAB-4DAC-B8FA-BB552D2999F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377D3C1-584E-4F31-A6D9-82F73CE007FE}" srcId="{AF4DAB43-C927-4B8E-B897-C8239AF81C81}" destId="{B79864F5-5D0E-4B96-BDFD-F9A56EC0A7CD}" srcOrd="1" destOrd="0" parTransId="{D66C82A0-0DA4-4BE4-8542-78C58FF41FF4}" sibTransId="{C6F8E9EC-E15B-4936-8305-47BDED6616BD}"/>
    <dgm:cxn modelId="{8A31261E-83A8-48DD-8DF7-8E57624891D8}" type="presOf" srcId="{B79864F5-5D0E-4B96-BDFD-F9A56EC0A7CD}" destId="{441DDA68-89CF-44CA-BBA5-7BE56CCD452B}" srcOrd="1" destOrd="0" presId="urn:microsoft.com/office/officeart/2005/8/layout/pyramid1"/>
    <dgm:cxn modelId="{AE296406-AF05-4FE0-843F-890675F87839}" srcId="{AF4DAB43-C927-4B8E-B897-C8239AF81C81}" destId="{FEA5A157-4073-42AC-A82C-2C08FC2C4C36}" srcOrd="0" destOrd="0" parTransId="{3AD81D16-79E4-4309-86A3-21571A68BF7E}" sibTransId="{C20A1117-62B2-4AF7-BCF4-998FF43095E4}"/>
    <dgm:cxn modelId="{2971B6C4-7FE5-4F10-8A04-1E3B2AFA6A21}" type="presOf" srcId="{BEBB537D-6EAB-4DAC-B8FA-BB552D2999F4}" destId="{23B20954-F7B9-4281-9B6E-CB041D5FCA39}" srcOrd="1" destOrd="0" presId="urn:microsoft.com/office/officeart/2005/8/layout/pyramid1"/>
    <dgm:cxn modelId="{9B3F7442-9EA3-4B45-B1E7-22461C76F2BA}" type="presOf" srcId="{B79864F5-5D0E-4B96-BDFD-F9A56EC0A7CD}" destId="{FCD75951-3058-4A32-AF0C-192EE31BBDCB}" srcOrd="0" destOrd="0" presId="urn:microsoft.com/office/officeart/2005/8/layout/pyramid1"/>
    <dgm:cxn modelId="{43D2B986-DDFB-4584-B781-29368A3169B8}" type="presOf" srcId="{AF4DAB43-C927-4B8E-B897-C8239AF81C81}" destId="{D7EB0DF6-B3DD-4D9F-8F9F-79B3E2E82F75}" srcOrd="0" destOrd="0" presId="urn:microsoft.com/office/officeart/2005/8/layout/pyramid1"/>
    <dgm:cxn modelId="{5A892D9C-3766-407A-AA71-F5B7343C658D}" srcId="{AF4DAB43-C927-4B8E-B897-C8239AF81C81}" destId="{BEBB537D-6EAB-4DAC-B8FA-BB552D2999F4}" srcOrd="2" destOrd="0" parTransId="{71613C06-F83E-411A-A175-87C2E562BE1B}" sibTransId="{79389457-1D01-468D-8815-9585A087E94D}"/>
    <dgm:cxn modelId="{B27560F5-A581-43AC-A270-99642FBED96F}" type="presOf" srcId="{BEBB537D-6EAB-4DAC-B8FA-BB552D2999F4}" destId="{CA82B735-5AF6-4CB5-A605-2A7091EE9909}" srcOrd="0" destOrd="0" presId="urn:microsoft.com/office/officeart/2005/8/layout/pyramid1"/>
    <dgm:cxn modelId="{080B8E55-A151-48F4-AFC1-79032B8C9B69}" type="presOf" srcId="{FEA5A157-4073-42AC-A82C-2C08FC2C4C36}" destId="{79AE3043-80F2-4BAB-A207-DBA0A87357A3}" srcOrd="1" destOrd="0" presId="urn:microsoft.com/office/officeart/2005/8/layout/pyramid1"/>
    <dgm:cxn modelId="{15CD6CCF-1B28-425F-BEB9-70793B11DC1C}" type="presOf" srcId="{FEA5A157-4073-42AC-A82C-2C08FC2C4C36}" destId="{C4ECE2BD-222B-4ADB-8EA0-8B294BE07298}" srcOrd="0" destOrd="0" presId="urn:microsoft.com/office/officeart/2005/8/layout/pyramid1"/>
    <dgm:cxn modelId="{389BEE22-F282-4840-9E34-EFC40B9AEEC4}" type="presParOf" srcId="{D7EB0DF6-B3DD-4D9F-8F9F-79B3E2E82F75}" destId="{77440FA1-240B-42D1-8A3D-F8BBB61C1E3E}" srcOrd="0" destOrd="0" presId="urn:microsoft.com/office/officeart/2005/8/layout/pyramid1"/>
    <dgm:cxn modelId="{D9F398D4-E5B2-4E17-BEBD-558BAAFEB353}" type="presParOf" srcId="{77440FA1-240B-42D1-8A3D-F8BBB61C1E3E}" destId="{C4ECE2BD-222B-4ADB-8EA0-8B294BE07298}" srcOrd="0" destOrd="0" presId="urn:microsoft.com/office/officeart/2005/8/layout/pyramid1"/>
    <dgm:cxn modelId="{87C36053-5328-4510-80C3-FECD8F1F7D18}" type="presParOf" srcId="{77440FA1-240B-42D1-8A3D-F8BBB61C1E3E}" destId="{79AE3043-80F2-4BAB-A207-DBA0A87357A3}" srcOrd="1" destOrd="0" presId="urn:microsoft.com/office/officeart/2005/8/layout/pyramid1"/>
    <dgm:cxn modelId="{76EE3EA4-1501-42E0-BF5D-28CBBDE9B170}" type="presParOf" srcId="{D7EB0DF6-B3DD-4D9F-8F9F-79B3E2E82F75}" destId="{BD26E305-BE45-4078-A951-4AC80968CB53}" srcOrd="1" destOrd="0" presId="urn:microsoft.com/office/officeart/2005/8/layout/pyramid1"/>
    <dgm:cxn modelId="{40E45DA6-F9B9-4496-9FA5-6CA7D4E1AB68}" type="presParOf" srcId="{BD26E305-BE45-4078-A951-4AC80968CB53}" destId="{FCD75951-3058-4A32-AF0C-192EE31BBDCB}" srcOrd="0" destOrd="0" presId="urn:microsoft.com/office/officeart/2005/8/layout/pyramid1"/>
    <dgm:cxn modelId="{0033E8CA-2F14-4566-959C-7692A2C8EEDC}" type="presParOf" srcId="{BD26E305-BE45-4078-A951-4AC80968CB53}" destId="{441DDA68-89CF-44CA-BBA5-7BE56CCD452B}" srcOrd="1" destOrd="0" presId="urn:microsoft.com/office/officeart/2005/8/layout/pyramid1"/>
    <dgm:cxn modelId="{F5616F6F-C6B5-45D6-9216-5333B168A2C8}" type="presParOf" srcId="{D7EB0DF6-B3DD-4D9F-8F9F-79B3E2E82F75}" destId="{EA7D91B8-60AF-4D7D-8806-1C8D3963F080}" srcOrd="2" destOrd="0" presId="urn:microsoft.com/office/officeart/2005/8/layout/pyramid1"/>
    <dgm:cxn modelId="{B1BCCAB4-F10A-4483-B39A-48C0484BA35B}" type="presParOf" srcId="{EA7D91B8-60AF-4D7D-8806-1C8D3963F080}" destId="{CA82B735-5AF6-4CB5-A605-2A7091EE9909}" srcOrd="0" destOrd="0" presId="urn:microsoft.com/office/officeart/2005/8/layout/pyramid1"/>
    <dgm:cxn modelId="{32D938CF-8CAC-423E-B5A9-811E418F34B0}" type="presParOf" srcId="{EA7D91B8-60AF-4D7D-8806-1C8D3963F080}" destId="{23B20954-F7B9-4281-9B6E-CB041D5FCA3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F6F3C90-CADC-48D9-B792-330FB6829E1C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4657143"/>
            <a:gd name="adj2" fmla="val 16200000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EA7891-83F0-4B7F-93E0-15CBA67EEEA7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3114286"/>
            <a:gd name="adj2" fmla="val 14657143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18B295E-6632-480E-AA64-5EF0804D8212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1571429"/>
            <a:gd name="adj2" fmla="val 13114286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B94D7B5-DD20-4C63-9F96-8B902C4C81AF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0028571"/>
            <a:gd name="adj2" fmla="val 11571429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4AB3065-DE3F-4A70-BD46-109F86BE5245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8485714"/>
            <a:gd name="adj2" fmla="val 10028571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890895D-A649-466D-9DCC-D4AB85C3C4D2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6942857"/>
            <a:gd name="adj2" fmla="val 8485714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CF9E698-288D-40D7-872E-8EFA366958ED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5400000"/>
            <a:gd name="adj2" fmla="val 6942857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C0C3FD-E873-4D5F-B8FE-1C2AFE1CDEE7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3857143"/>
            <a:gd name="adj2" fmla="val 5400000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8023066-1D8A-4E69-85AB-CAB408F9C8B0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2314286"/>
            <a:gd name="adj2" fmla="val 3857143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15B7A8-B962-4612-BC22-E746992CE681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771429"/>
            <a:gd name="adj2" fmla="val 2314286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838EB1A-4C4B-4C76-BE1B-0AAB393865D3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20828571"/>
            <a:gd name="adj2" fmla="val 771429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2DE1992-BB28-45F7-8DA6-B33268A22506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9285714"/>
            <a:gd name="adj2" fmla="val 20828571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EBF0D26-AC0B-4CC4-AB07-DC89D278BD79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7742857"/>
            <a:gd name="adj2" fmla="val 19285714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00AA07-8C04-43FA-943D-D8805752B726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6200000"/>
            <a:gd name="adj2" fmla="val 17742857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53686F7-6BC0-4DC8-B4E8-58D87B071E37}">
      <dsp:nvSpPr>
        <dsp:cNvPr id="0" name=""/>
        <dsp:cNvSpPr/>
      </dsp:nvSpPr>
      <dsp:spPr>
        <a:xfrm>
          <a:off x="1629240" y="704529"/>
          <a:ext cx="2837519" cy="283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500" kern="1200" dirty="0" smtClean="0">
              <a:latin typeface="Traveling _Typewriter" pitchFamily="2" charset="0"/>
            </a:rPr>
            <a:t>L</a:t>
          </a:r>
          <a:endParaRPr lang="de-DE" sz="6500" kern="1200" dirty="0">
            <a:latin typeface="Traveling _Typewriter" pitchFamily="2" charset="0"/>
          </a:endParaRPr>
        </a:p>
      </dsp:txBody>
      <dsp:txXfrm>
        <a:off x="1629240" y="704529"/>
        <a:ext cx="2837519" cy="2837519"/>
      </dsp:txXfrm>
    </dsp:sp>
    <dsp:sp modelId="{20316EDA-F8EB-4052-91F0-5550BCB3B2AA}">
      <dsp:nvSpPr>
        <dsp:cNvPr id="0" name=""/>
        <dsp:cNvSpPr/>
      </dsp:nvSpPr>
      <dsp:spPr>
        <a:xfrm>
          <a:off x="2789373" y="1705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a</a:t>
          </a:r>
          <a:endParaRPr lang="de-DE" sz="2100" kern="1200" dirty="0">
            <a:latin typeface="Traveling _Typewriter" pitchFamily="2" charset="0"/>
          </a:endParaRPr>
        </a:p>
      </dsp:txBody>
      <dsp:txXfrm>
        <a:off x="2789373" y="1705"/>
        <a:ext cx="517252" cy="517252"/>
      </dsp:txXfrm>
    </dsp:sp>
    <dsp:sp modelId="{6EE6D6FF-75EA-49E7-8B02-82A636A3DC85}">
      <dsp:nvSpPr>
        <dsp:cNvPr id="0" name=""/>
        <dsp:cNvSpPr/>
      </dsp:nvSpPr>
      <dsp:spPr>
        <a:xfrm>
          <a:off x="3597680" y="186196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b</a:t>
          </a:r>
          <a:endParaRPr lang="de-DE" sz="2100" kern="1200" dirty="0">
            <a:latin typeface="Traveling _Typewriter" pitchFamily="2" charset="0"/>
          </a:endParaRPr>
        </a:p>
      </dsp:txBody>
      <dsp:txXfrm>
        <a:off x="3597680" y="186196"/>
        <a:ext cx="517252" cy="517252"/>
      </dsp:txXfrm>
    </dsp:sp>
    <dsp:sp modelId="{5276152E-A995-48A4-8EB9-6F21DFD94A49}">
      <dsp:nvSpPr>
        <dsp:cNvPr id="0" name=""/>
        <dsp:cNvSpPr/>
      </dsp:nvSpPr>
      <dsp:spPr>
        <a:xfrm>
          <a:off x="4245892" y="703127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c</a:t>
          </a:r>
          <a:endParaRPr lang="de-DE" sz="2100" kern="1200" dirty="0">
            <a:latin typeface="Traveling _Typewriter" pitchFamily="2" charset="0"/>
          </a:endParaRPr>
        </a:p>
      </dsp:txBody>
      <dsp:txXfrm>
        <a:off x="4245892" y="703127"/>
        <a:ext cx="517252" cy="517252"/>
      </dsp:txXfrm>
    </dsp:sp>
    <dsp:sp modelId="{11994104-CFE4-44C6-A604-255054527AFE}">
      <dsp:nvSpPr>
        <dsp:cNvPr id="0" name=""/>
        <dsp:cNvSpPr/>
      </dsp:nvSpPr>
      <dsp:spPr>
        <a:xfrm>
          <a:off x="4605623" y="1450115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d</a:t>
          </a:r>
          <a:endParaRPr lang="de-DE" sz="2100" kern="1200" dirty="0">
            <a:latin typeface="Traveling _Typewriter" pitchFamily="2" charset="0"/>
          </a:endParaRPr>
        </a:p>
      </dsp:txBody>
      <dsp:txXfrm>
        <a:off x="4605623" y="1450115"/>
        <a:ext cx="517252" cy="517252"/>
      </dsp:txXfrm>
    </dsp:sp>
    <dsp:sp modelId="{94631B60-A21C-477B-84EB-ADA5767525A1}">
      <dsp:nvSpPr>
        <dsp:cNvPr id="0" name=""/>
        <dsp:cNvSpPr/>
      </dsp:nvSpPr>
      <dsp:spPr>
        <a:xfrm>
          <a:off x="4605623" y="2279210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e</a:t>
          </a:r>
          <a:endParaRPr lang="de-DE" sz="2100" kern="1200" dirty="0">
            <a:latin typeface="Traveling _Typewriter" pitchFamily="2" charset="0"/>
          </a:endParaRPr>
        </a:p>
      </dsp:txBody>
      <dsp:txXfrm>
        <a:off x="4605623" y="2279210"/>
        <a:ext cx="517252" cy="517252"/>
      </dsp:txXfrm>
    </dsp:sp>
    <dsp:sp modelId="{14A9922C-584F-42FC-830C-39194F7AD84F}">
      <dsp:nvSpPr>
        <dsp:cNvPr id="0" name=""/>
        <dsp:cNvSpPr/>
      </dsp:nvSpPr>
      <dsp:spPr>
        <a:xfrm>
          <a:off x="4245892" y="3026198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f</a:t>
          </a:r>
          <a:endParaRPr lang="de-DE" sz="2100" kern="1200" dirty="0">
            <a:latin typeface="Traveling _Typewriter" pitchFamily="2" charset="0"/>
          </a:endParaRPr>
        </a:p>
      </dsp:txBody>
      <dsp:txXfrm>
        <a:off x="4245892" y="3026198"/>
        <a:ext cx="517252" cy="517252"/>
      </dsp:txXfrm>
    </dsp:sp>
    <dsp:sp modelId="{A59C1F08-62C2-4103-BBC6-29E1F7CE5D37}">
      <dsp:nvSpPr>
        <dsp:cNvPr id="0" name=""/>
        <dsp:cNvSpPr/>
      </dsp:nvSpPr>
      <dsp:spPr>
        <a:xfrm>
          <a:off x="3597680" y="3543129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g</a:t>
          </a:r>
          <a:endParaRPr lang="de-DE" sz="2100" kern="1200" dirty="0">
            <a:latin typeface="Traveling _Typewriter" pitchFamily="2" charset="0"/>
          </a:endParaRPr>
        </a:p>
      </dsp:txBody>
      <dsp:txXfrm>
        <a:off x="3597680" y="3543129"/>
        <a:ext cx="517252" cy="517252"/>
      </dsp:txXfrm>
    </dsp:sp>
    <dsp:sp modelId="{87060192-0CAF-49E0-8268-1C1DEC7A132B}">
      <dsp:nvSpPr>
        <dsp:cNvPr id="0" name=""/>
        <dsp:cNvSpPr/>
      </dsp:nvSpPr>
      <dsp:spPr>
        <a:xfrm>
          <a:off x="2789373" y="3727620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h</a:t>
          </a:r>
          <a:endParaRPr lang="de-DE" sz="2100" kern="1200" dirty="0">
            <a:latin typeface="Traveling _Typewriter" pitchFamily="2" charset="0"/>
          </a:endParaRPr>
        </a:p>
      </dsp:txBody>
      <dsp:txXfrm>
        <a:off x="2789373" y="3727620"/>
        <a:ext cx="517252" cy="517252"/>
      </dsp:txXfrm>
    </dsp:sp>
    <dsp:sp modelId="{825EFCD0-66D8-45CB-9CCA-AA30623D6D97}">
      <dsp:nvSpPr>
        <dsp:cNvPr id="0" name=""/>
        <dsp:cNvSpPr/>
      </dsp:nvSpPr>
      <dsp:spPr>
        <a:xfrm>
          <a:off x="1981066" y="3543129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i</a:t>
          </a:r>
          <a:endParaRPr lang="de-DE" sz="2100" kern="1200" dirty="0">
            <a:latin typeface="Traveling _Typewriter" pitchFamily="2" charset="0"/>
          </a:endParaRPr>
        </a:p>
      </dsp:txBody>
      <dsp:txXfrm>
        <a:off x="1981066" y="3543129"/>
        <a:ext cx="517252" cy="517252"/>
      </dsp:txXfrm>
    </dsp:sp>
    <dsp:sp modelId="{EB9CC686-D6CB-4511-860D-58091D207F0C}">
      <dsp:nvSpPr>
        <dsp:cNvPr id="0" name=""/>
        <dsp:cNvSpPr/>
      </dsp:nvSpPr>
      <dsp:spPr>
        <a:xfrm>
          <a:off x="1332854" y="3026198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j</a:t>
          </a:r>
          <a:endParaRPr lang="de-DE" sz="2100" kern="1200" dirty="0">
            <a:latin typeface="Traveling _Typewriter" pitchFamily="2" charset="0"/>
          </a:endParaRPr>
        </a:p>
      </dsp:txBody>
      <dsp:txXfrm>
        <a:off x="1332854" y="3026198"/>
        <a:ext cx="517252" cy="517252"/>
      </dsp:txXfrm>
    </dsp:sp>
    <dsp:sp modelId="{F03B8B9F-EE90-4008-832D-575E816574B4}">
      <dsp:nvSpPr>
        <dsp:cNvPr id="0" name=""/>
        <dsp:cNvSpPr/>
      </dsp:nvSpPr>
      <dsp:spPr>
        <a:xfrm>
          <a:off x="973124" y="2279210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k</a:t>
          </a:r>
          <a:endParaRPr lang="de-DE" sz="2100" kern="1200" dirty="0">
            <a:latin typeface="Traveling _Typewriter" pitchFamily="2" charset="0"/>
          </a:endParaRPr>
        </a:p>
      </dsp:txBody>
      <dsp:txXfrm>
        <a:off x="973124" y="2279210"/>
        <a:ext cx="517252" cy="517252"/>
      </dsp:txXfrm>
    </dsp:sp>
    <dsp:sp modelId="{7ACE0949-6068-4A6A-B3C5-814656262645}">
      <dsp:nvSpPr>
        <dsp:cNvPr id="0" name=""/>
        <dsp:cNvSpPr/>
      </dsp:nvSpPr>
      <dsp:spPr>
        <a:xfrm>
          <a:off x="973124" y="1450115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m</a:t>
          </a:r>
          <a:endParaRPr lang="de-DE" sz="2100" kern="1200" dirty="0">
            <a:latin typeface="Traveling _Typewriter" pitchFamily="2" charset="0"/>
          </a:endParaRPr>
        </a:p>
      </dsp:txBody>
      <dsp:txXfrm>
        <a:off x="973124" y="1450115"/>
        <a:ext cx="517252" cy="517252"/>
      </dsp:txXfrm>
    </dsp:sp>
    <dsp:sp modelId="{601535CC-86C1-4DD8-813F-5DD6CF854465}">
      <dsp:nvSpPr>
        <dsp:cNvPr id="0" name=""/>
        <dsp:cNvSpPr/>
      </dsp:nvSpPr>
      <dsp:spPr>
        <a:xfrm>
          <a:off x="1332854" y="703127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n</a:t>
          </a:r>
          <a:endParaRPr lang="de-DE" sz="2100" kern="1200" dirty="0">
            <a:latin typeface="Traveling _Typewriter" pitchFamily="2" charset="0"/>
          </a:endParaRPr>
        </a:p>
      </dsp:txBody>
      <dsp:txXfrm>
        <a:off x="1332854" y="703127"/>
        <a:ext cx="517252" cy="517252"/>
      </dsp:txXfrm>
    </dsp:sp>
    <dsp:sp modelId="{938D5717-EA45-4D60-9B0F-2F1D5FB3C292}">
      <dsp:nvSpPr>
        <dsp:cNvPr id="0" name=""/>
        <dsp:cNvSpPr/>
      </dsp:nvSpPr>
      <dsp:spPr>
        <a:xfrm>
          <a:off x="1981066" y="186196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o</a:t>
          </a:r>
          <a:endParaRPr lang="de-DE" sz="2100" kern="1200" dirty="0">
            <a:latin typeface="Traveling _Typewriter" pitchFamily="2" charset="0"/>
          </a:endParaRPr>
        </a:p>
      </dsp:txBody>
      <dsp:txXfrm>
        <a:off x="1981066" y="186196"/>
        <a:ext cx="517252" cy="517252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E7AC39A-B7EC-45E1-ABBF-60F510785FAC}">
      <dsp:nvSpPr>
        <dsp:cNvPr id="0" name=""/>
        <dsp:cNvSpPr/>
      </dsp:nvSpPr>
      <dsp:spPr>
        <a:xfrm>
          <a:off x="1147191" y="473625"/>
          <a:ext cx="3087236" cy="3087236"/>
        </a:xfrm>
        <a:prstGeom prst="blockArc">
          <a:avLst>
            <a:gd name="adj1" fmla="val 11880000"/>
            <a:gd name="adj2" fmla="val 16200000"/>
            <a:gd name="adj3" fmla="val 4633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D8AA892-CDDE-4D49-B1B7-1D3C3C1B9E1C}">
      <dsp:nvSpPr>
        <dsp:cNvPr id="0" name=""/>
        <dsp:cNvSpPr/>
      </dsp:nvSpPr>
      <dsp:spPr>
        <a:xfrm>
          <a:off x="1147191" y="473625"/>
          <a:ext cx="3087236" cy="3087236"/>
        </a:xfrm>
        <a:prstGeom prst="blockArc">
          <a:avLst>
            <a:gd name="adj1" fmla="val 7560000"/>
            <a:gd name="adj2" fmla="val 11880000"/>
            <a:gd name="adj3" fmla="val 4633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D33F8B3-88B8-486E-8751-44E42B94BC8C}">
      <dsp:nvSpPr>
        <dsp:cNvPr id="0" name=""/>
        <dsp:cNvSpPr/>
      </dsp:nvSpPr>
      <dsp:spPr>
        <a:xfrm>
          <a:off x="1147191" y="473625"/>
          <a:ext cx="3087236" cy="3087236"/>
        </a:xfrm>
        <a:prstGeom prst="blockArc">
          <a:avLst>
            <a:gd name="adj1" fmla="val 3240000"/>
            <a:gd name="adj2" fmla="val 7560000"/>
            <a:gd name="adj3" fmla="val 4633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B64506-D4B1-4D77-A807-5B3892168902}">
      <dsp:nvSpPr>
        <dsp:cNvPr id="0" name=""/>
        <dsp:cNvSpPr/>
      </dsp:nvSpPr>
      <dsp:spPr>
        <a:xfrm>
          <a:off x="1176935" y="452560"/>
          <a:ext cx="3087236" cy="3087236"/>
        </a:xfrm>
        <a:prstGeom prst="blockArc">
          <a:avLst>
            <a:gd name="adj1" fmla="val 20450485"/>
            <a:gd name="adj2" fmla="val 3323098"/>
            <a:gd name="adj3" fmla="val 4633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00AA07-8C04-43FA-943D-D8805752B726}">
      <dsp:nvSpPr>
        <dsp:cNvPr id="0" name=""/>
        <dsp:cNvSpPr/>
      </dsp:nvSpPr>
      <dsp:spPr>
        <a:xfrm>
          <a:off x="1184263" y="473169"/>
          <a:ext cx="3087236" cy="3087236"/>
        </a:xfrm>
        <a:prstGeom prst="blockArc">
          <a:avLst>
            <a:gd name="adj1" fmla="val 16115472"/>
            <a:gd name="adj2" fmla="val 20400615"/>
            <a:gd name="adj3" fmla="val 4633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53686F7-6BC0-4DC8-B4E8-58D87B071E37}">
      <dsp:nvSpPr>
        <dsp:cNvPr id="0" name=""/>
        <dsp:cNvSpPr/>
      </dsp:nvSpPr>
      <dsp:spPr>
        <a:xfrm>
          <a:off x="2334113" y="1660547"/>
          <a:ext cx="713393" cy="7133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>
              <a:latin typeface="Traveling _Typewriter" pitchFamily="2" charset="0"/>
            </a:rPr>
            <a:t>L</a:t>
          </a:r>
          <a:endParaRPr lang="de-DE" sz="2900" kern="1200" dirty="0">
            <a:latin typeface="Traveling _Typewriter" pitchFamily="2" charset="0"/>
          </a:endParaRPr>
        </a:p>
      </dsp:txBody>
      <dsp:txXfrm>
        <a:off x="2334113" y="1660547"/>
        <a:ext cx="713393" cy="713393"/>
      </dsp:txXfrm>
    </dsp:sp>
    <dsp:sp modelId="{20316EDA-F8EB-4052-91F0-5550BCB3B2AA}">
      <dsp:nvSpPr>
        <dsp:cNvPr id="0" name=""/>
        <dsp:cNvSpPr/>
      </dsp:nvSpPr>
      <dsp:spPr>
        <a:xfrm>
          <a:off x="1974292" y="-207133"/>
          <a:ext cx="1433035" cy="14330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latin typeface="Traveling _Typewriter" pitchFamily="2" charset="0"/>
              <a:sym typeface="Symbol"/>
            </a:rPr>
            <a:t></a:t>
          </a:r>
          <a:endParaRPr lang="de-DE" sz="6000" b="1" kern="1200" dirty="0">
            <a:latin typeface="Traveling _Typewriter" pitchFamily="2" charset="0"/>
          </a:endParaRPr>
        </a:p>
      </dsp:txBody>
      <dsp:txXfrm>
        <a:off x="1974292" y="-207133"/>
        <a:ext cx="1433035" cy="1433035"/>
      </dsp:txXfrm>
    </dsp:sp>
    <dsp:sp modelId="{7E27DF31-2855-4980-BB05-04A091A876C9}">
      <dsp:nvSpPr>
        <dsp:cNvPr id="0" name=""/>
        <dsp:cNvSpPr/>
      </dsp:nvSpPr>
      <dsp:spPr>
        <a:xfrm>
          <a:off x="3428380" y="784805"/>
          <a:ext cx="1433035" cy="14330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latin typeface="Traveling _Typewriter" pitchFamily="2" charset="0"/>
              <a:sym typeface="Symbol"/>
            </a:rPr>
            <a:t></a:t>
          </a:r>
          <a:endParaRPr lang="de-DE" sz="6000" b="1" kern="1200" dirty="0">
            <a:latin typeface="Traveling _Typewriter" pitchFamily="2" charset="0"/>
          </a:endParaRPr>
        </a:p>
      </dsp:txBody>
      <dsp:txXfrm>
        <a:off x="3428380" y="784805"/>
        <a:ext cx="1433035" cy="1433035"/>
      </dsp:txXfrm>
    </dsp:sp>
    <dsp:sp modelId="{FB63CE97-0EF2-4AB9-BC68-5DA48F4F9582}">
      <dsp:nvSpPr>
        <dsp:cNvPr id="0" name=""/>
        <dsp:cNvSpPr/>
      </dsp:nvSpPr>
      <dsp:spPr>
        <a:xfrm>
          <a:off x="2860590" y="2520610"/>
          <a:ext cx="1433035" cy="14330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latin typeface="Traveling _Typewriter" pitchFamily="2" charset="0"/>
              <a:sym typeface="Symbol"/>
            </a:rPr>
            <a:t></a:t>
          </a:r>
          <a:endParaRPr lang="de-DE" sz="6000" b="1" kern="1200" dirty="0">
            <a:latin typeface="Traveling _Typewriter" pitchFamily="2" charset="0"/>
          </a:endParaRPr>
        </a:p>
      </dsp:txBody>
      <dsp:txXfrm>
        <a:off x="2860590" y="2520610"/>
        <a:ext cx="1433035" cy="1433035"/>
      </dsp:txXfrm>
    </dsp:sp>
    <dsp:sp modelId="{51798364-6818-431C-B09F-05E88E99028C}">
      <dsp:nvSpPr>
        <dsp:cNvPr id="0" name=""/>
        <dsp:cNvSpPr/>
      </dsp:nvSpPr>
      <dsp:spPr>
        <a:xfrm>
          <a:off x="1087994" y="2520610"/>
          <a:ext cx="1433035" cy="14330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latin typeface="Traveling _Typewriter" pitchFamily="2" charset="0"/>
              <a:sym typeface="Symbol"/>
            </a:rPr>
            <a:t></a:t>
          </a:r>
          <a:endParaRPr lang="de-DE" sz="6000" b="1" kern="1200" dirty="0">
            <a:latin typeface="Traveling _Typewriter" pitchFamily="2" charset="0"/>
          </a:endParaRPr>
        </a:p>
      </dsp:txBody>
      <dsp:txXfrm>
        <a:off x="1087994" y="2520610"/>
        <a:ext cx="1433035" cy="1433035"/>
      </dsp:txXfrm>
    </dsp:sp>
    <dsp:sp modelId="{592E88A7-9184-4E98-946F-5F04F721B0E3}">
      <dsp:nvSpPr>
        <dsp:cNvPr id="0" name=""/>
        <dsp:cNvSpPr/>
      </dsp:nvSpPr>
      <dsp:spPr>
        <a:xfrm>
          <a:off x="540232" y="834771"/>
          <a:ext cx="1433035" cy="14330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latin typeface="Traveling _Typewriter" pitchFamily="2" charset="0"/>
              <a:sym typeface="Symbol"/>
            </a:rPr>
            <a:t></a:t>
          </a:r>
          <a:endParaRPr lang="de-DE" sz="6000" b="1" kern="1200" dirty="0">
            <a:latin typeface="Traveling _Typewriter" pitchFamily="2" charset="0"/>
          </a:endParaRPr>
        </a:p>
      </dsp:txBody>
      <dsp:txXfrm>
        <a:off x="540232" y="834771"/>
        <a:ext cx="1433035" cy="1433035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FB64506-D4B1-4D77-A807-5B3892168902}">
      <dsp:nvSpPr>
        <dsp:cNvPr id="0" name=""/>
        <dsp:cNvSpPr/>
      </dsp:nvSpPr>
      <dsp:spPr>
        <a:xfrm>
          <a:off x="1297264" y="431516"/>
          <a:ext cx="2883479" cy="2883479"/>
        </a:xfrm>
        <a:prstGeom prst="blockArc">
          <a:avLst>
            <a:gd name="adj1" fmla="val 5282330"/>
            <a:gd name="adj2" fmla="val 16082330"/>
            <a:gd name="adj3" fmla="val 463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00AA07-8C04-43FA-943D-D8805752B726}">
      <dsp:nvSpPr>
        <dsp:cNvPr id="0" name=""/>
        <dsp:cNvSpPr/>
      </dsp:nvSpPr>
      <dsp:spPr>
        <a:xfrm>
          <a:off x="1297264" y="431516"/>
          <a:ext cx="2883479" cy="2883479"/>
        </a:xfrm>
        <a:prstGeom prst="blockArc">
          <a:avLst>
            <a:gd name="adj1" fmla="val 16082330"/>
            <a:gd name="adj2" fmla="val 5282330"/>
            <a:gd name="adj3" fmla="val 463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53686F7-6BC0-4DC8-B4E8-58D87B071E37}">
      <dsp:nvSpPr>
        <dsp:cNvPr id="0" name=""/>
        <dsp:cNvSpPr/>
      </dsp:nvSpPr>
      <dsp:spPr>
        <a:xfrm>
          <a:off x="2246314" y="1428760"/>
          <a:ext cx="888991" cy="8889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>
              <a:latin typeface="Traveling _Typewriter" pitchFamily="2" charset="0"/>
            </a:rPr>
            <a:t>my</a:t>
          </a:r>
          <a:r>
            <a:rPr lang="de-DE" sz="1900" kern="1200" dirty="0" smtClean="0">
              <a:latin typeface="Traveling _Typewriter" pitchFamily="2" charset="0"/>
            </a:rPr>
            <a:t> </a:t>
          </a:r>
          <a:br>
            <a:rPr lang="de-DE" sz="1900" kern="1200" dirty="0" smtClean="0">
              <a:latin typeface="Traveling _Typewriter" pitchFamily="2" charset="0"/>
            </a:rPr>
          </a:br>
          <a:r>
            <a:rPr lang="de-DE" sz="1900" kern="1200" dirty="0" smtClean="0">
              <a:latin typeface="Traveling _Typewriter" pitchFamily="2" charset="0"/>
            </a:rPr>
            <a:t>L</a:t>
          </a:r>
          <a:endParaRPr lang="de-DE" sz="1900" kern="1200" dirty="0">
            <a:latin typeface="Traveling _Typewriter" pitchFamily="2" charset="0"/>
          </a:endParaRPr>
        </a:p>
      </dsp:txBody>
      <dsp:txXfrm>
        <a:off x="2246314" y="1428760"/>
        <a:ext cx="888991" cy="888991"/>
      </dsp:txXfrm>
    </dsp:sp>
    <dsp:sp modelId="{20316EDA-F8EB-4052-91F0-5550BCB3B2AA}">
      <dsp:nvSpPr>
        <dsp:cNvPr id="0" name=""/>
        <dsp:cNvSpPr/>
      </dsp:nvSpPr>
      <dsp:spPr>
        <a:xfrm>
          <a:off x="2020733" y="-204295"/>
          <a:ext cx="1340153" cy="13401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sym typeface="Symbol"/>
            </a:rPr>
            <a:t></a:t>
          </a:r>
          <a:endParaRPr lang="de-DE" sz="6000" b="1" kern="1200" dirty="0"/>
        </a:p>
      </dsp:txBody>
      <dsp:txXfrm>
        <a:off x="2020733" y="-204295"/>
        <a:ext cx="1340153" cy="1340153"/>
      </dsp:txXfrm>
    </dsp:sp>
    <dsp:sp modelId="{7E27DF31-2855-4980-BB05-04A091A876C9}">
      <dsp:nvSpPr>
        <dsp:cNvPr id="0" name=""/>
        <dsp:cNvSpPr/>
      </dsp:nvSpPr>
      <dsp:spPr>
        <a:xfrm>
          <a:off x="2117122" y="2610653"/>
          <a:ext cx="1340153" cy="13401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sym typeface="Symbol"/>
            </a:rPr>
            <a:t></a:t>
          </a:r>
          <a:endParaRPr lang="de-DE" sz="6000" b="1" kern="1200" dirty="0"/>
        </a:p>
      </dsp:txBody>
      <dsp:txXfrm>
        <a:off x="2117122" y="2610653"/>
        <a:ext cx="1340153" cy="1340153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3873AFD-D88C-4D0E-B339-80994A091FD1}">
      <dsp:nvSpPr>
        <dsp:cNvPr id="0" name=""/>
        <dsp:cNvSpPr/>
      </dsp:nvSpPr>
      <dsp:spPr>
        <a:xfrm>
          <a:off x="3443585" y="1042"/>
          <a:ext cx="1609772" cy="1609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latin typeface="Traveling _Typewriter" pitchFamily="2" charset="0"/>
            </a:rPr>
            <a:t>Interview </a:t>
          </a:r>
          <a:r>
            <a:rPr lang="de-DE" sz="1600" kern="1200" dirty="0" err="1" smtClean="0">
              <a:latin typeface="Traveling _Typewriter" pitchFamily="2" charset="0"/>
            </a:rPr>
            <a:t>Experts</a:t>
          </a:r>
          <a:endParaRPr lang="de-DE" sz="1600" kern="1200" dirty="0">
            <a:latin typeface="Traveling _Typewriter" pitchFamily="2" charset="0"/>
          </a:endParaRPr>
        </a:p>
      </dsp:txBody>
      <dsp:txXfrm>
        <a:off x="3443585" y="1042"/>
        <a:ext cx="1609772" cy="1609772"/>
      </dsp:txXfrm>
    </dsp:sp>
    <dsp:sp modelId="{E752C1FA-43E3-4CE1-B460-01CF165A044F}">
      <dsp:nvSpPr>
        <dsp:cNvPr id="0" name=""/>
        <dsp:cNvSpPr/>
      </dsp:nvSpPr>
      <dsp:spPr>
        <a:xfrm rot="2160000">
          <a:off x="5002238" y="1237010"/>
          <a:ext cx="426919" cy="54329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300" kern="1200">
            <a:latin typeface="Traveling _Typewriter" pitchFamily="2" charset="0"/>
          </a:endParaRPr>
        </a:p>
      </dsp:txBody>
      <dsp:txXfrm rot="2160000">
        <a:off x="5002238" y="1237010"/>
        <a:ext cx="426919" cy="543298"/>
      </dsp:txXfrm>
    </dsp:sp>
    <dsp:sp modelId="{C6497594-DBC1-4E3A-8E48-0134572EC96A}">
      <dsp:nvSpPr>
        <dsp:cNvPr id="0" name=""/>
        <dsp:cNvSpPr/>
      </dsp:nvSpPr>
      <dsp:spPr>
        <a:xfrm>
          <a:off x="5397589" y="1420708"/>
          <a:ext cx="1609772" cy="1609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 smtClean="0">
              <a:latin typeface="Traveling _Typewriter" pitchFamily="2" charset="0"/>
            </a:rPr>
            <a:t>Structure</a:t>
          </a:r>
          <a:r>
            <a:rPr lang="de-DE" sz="1600" kern="1200" dirty="0" smtClean="0">
              <a:latin typeface="Traveling _Typewriter" pitchFamily="2" charset="0"/>
            </a:rPr>
            <a:t> </a:t>
          </a:r>
          <a:r>
            <a:rPr lang="de-DE" sz="1600" kern="1200" dirty="0" err="1" smtClean="0">
              <a:latin typeface="Traveling _Typewriter" pitchFamily="2" charset="0"/>
            </a:rPr>
            <a:t>their</a:t>
          </a:r>
          <a:r>
            <a:rPr lang="de-DE" sz="1600" kern="1200" dirty="0" smtClean="0">
              <a:latin typeface="Traveling _Typewriter" pitchFamily="2" charset="0"/>
            </a:rPr>
            <a:t> </a:t>
          </a:r>
          <a:r>
            <a:rPr lang="de-DE" sz="1600" kern="1200" dirty="0" err="1" smtClean="0">
              <a:latin typeface="Traveling _Typewriter" pitchFamily="2" charset="0"/>
            </a:rPr>
            <a:t>Knowledge</a:t>
          </a:r>
          <a:endParaRPr lang="de-DE" sz="1600" kern="1200" dirty="0">
            <a:latin typeface="Traveling _Typewriter" pitchFamily="2" charset="0"/>
          </a:endParaRPr>
        </a:p>
      </dsp:txBody>
      <dsp:txXfrm>
        <a:off x="5397589" y="1420708"/>
        <a:ext cx="1609772" cy="1609772"/>
      </dsp:txXfrm>
    </dsp:sp>
    <dsp:sp modelId="{D439F955-89A8-4799-A097-DA8FC0A5EE6A}">
      <dsp:nvSpPr>
        <dsp:cNvPr id="0" name=""/>
        <dsp:cNvSpPr/>
      </dsp:nvSpPr>
      <dsp:spPr>
        <a:xfrm rot="6480000">
          <a:off x="5619567" y="3090988"/>
          <a:ext cx="426919" cy="54329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300" kern="1200">
            <a:latin typeface="Traveling _Typewriter" pitchFamily="2" charset="0"/>
          </a:endParaRPr>
        </a:p>
      </dsp:txBody>
      <dsp:txXfrm rot="6480000">
        <a:off x="5619567" y="3090988"/>
        <a:ext cx="426919" cy="543298"/>
      </dsp:txXfrm>
    </dsp:sp>
    <dsp:sp modelId="{8E9100B9-6200-4239-94A0-609478FFA4BF}">
      <dsp:nvSpPr>
        <dsp:cNvPr id="0" name=""/>
        <dsp:cNvSpPr/>
      </dsp:nvSpPr>
      <dsp:spPr>
        <a:xfrm>
          <a:off x="4651226" y="3717777"/>
          <a:ext cx="1609772" cy="1609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 smtClean="0">
              <a:latin typeface="Traveling _Typewriter" pitchFamily="2" charset="0"/>
            </a:rPr>
            <a:t>Build</a:t>
          </a:r>
          <a:r>
            <a:rPr lang="de-DE" sz="1600" kern="1200" dirty="0" smtClean="0">
              <a:latin typeface="Traveling _Typewriter" pitchFamily="2" charset="0"/>
            </a:rPr>
            <a:t> </a:t>
          </a:r>
          <a:r>
            <a:rPr lang="de-DE" sz="1600" kern="1200" dirty="0" err="1" smtClean="0">
              <a:latin typeface="Traveling _Typewriter" pitchFamily="2" charset="0"/>
            </a:rPr>
            <a:t>the</a:t>
          </a:r>
          <a:r>
            <a:rPr lang="de-DE" sz="1600" kern="1200" dirty="0" smtClean="0">
              <a:latin typeface="Traveling _Typewriter" pitchFamily="2" charset="0"/>
            </a:rPr>
            <a:t> Language</a:t>
          </a:r>
          <a:endParaRPr lang="de-DE" sz="1600" kern="1200" dirty="0">
            <a:latin typeface="Traveling _Typewriter" pitchFamily="2" charset="0"/>
          </a:endParaRPr>
        </a:p>
      </dsp:txBody>
      <dsp:txXfrm>
        <a:off x="4651226" y="3717777"/>
        <a:ext cx="1609772" cy="1609772"/>
      </dsp:txXfrm>
    </dsp:sp>
    <dsp:sp modelId="{7C7A3A53-9F89-4B47-A403-E1A22F15B3EC}">
      <dsp:nvSpPr>
        <dsp:cNvPr id="0" name=""/>
        <dsp:cNvSpPr/>
      </dsp:nvSpPr>
      <dsp:spPr>
        <a:xfrm rot="10800000">
          <a:off x="4047094" y="4251014"/>
          <a:ext cx="426919" cy="54329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300" kern="1200">
            <a:latin typeface="Traveling _Typewriter" pitchFamily="2" charset="0"/>
          </a:endParaRPr>
        </a:p>
      </dsp:txBody>
      <dsp:txXfrm rot="10800000">
        <a:off x="4047094" y="4251014"/>
        <a:ext cx="426919" cy="543298"/>
      </dsp:txXfrm>
    </dsp:sp>
    <dsp:sp modelId="{5AC941B4-275E-42A9-8B0A-3D5E67DE5CC7}">
      <dsp:nvSpPr>
        <dsp:cNvPr id="0" name=""/>
        <dsp:cNvSpPr/>
      </dsp:nvSpPr>
      <dsp:spPr>
        <a:xfrm>
          <a:off x="2235945" y="3717777"/>
          <a:ext cx="1609772" cy="1609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latin typeface="Traveling _Typewriter" pitchFamily="2" charset="0"/>
            </a:rPr>
            <a:t>Create </a:t>
          </a:r>
          <a:r>
            <a:rPr lang="de-DE" sz="1600" kern="1200" dirty="0" err="1" smtClean="0">
              <a:latin typeface="Traveling _Typewriter" pitchFamily="2" charset="0"/>
            </a:rPr>
            <a:t>Examples</a:t>
          </a:r>
          <a:endParaRPr lang="de-DE" sz="1600" kern="1200" dirty="0">
            <a:latin typeface="Traveling _Typewriter" pitchFamily="2" charset="0"/>
          </a:endParaRPr>
        </a:p>
      </dsp:txBody>
      <dsp:txXfrm>
        <a:off x="2235945" y="3717777"/>
        <a:ext cx="1609772" cy="1609772"/>
      </dsp:txXfrm>
    </dsp:sp>
    <dsp:sp modelId="{4678A07F-22FD-44E6-82C8-C90A98CC5E49}">
      <dsp:nvSpPr>
        <dsp:cNvPr id="0" name=""/>
        <dsp:cNvSpPr/>
      </dsp:nvSpPr>
      <dsp:spPr>
        <a:xfrm rot="15120000">
          <a:off x="2457924" y="3113971"/>
          <a:ext cx="426919" cy="54329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300" kern="1200">
            <a:latin typeface="Traveling _Typewriter" pitchFamily="2" charset="0"/>
          </a:endParaRPr>
        </a:p>
      </dsp:txBody>
      <dsp:txXfrm rot="15120000">
        <a:off x="2457924" y="3113971"/>
        <a:ext cx="426919" cy="543298"/>
      </dsp:txXfrm>
    </dsp:sp>
    <dsp:sp modelId="{16B744ED-F048-41DC-A28B-E95F1D9BC714}">
      <dsp:nvSpPr>
        <dsp:cNvPr id="0" name=""/>
        <dsp:cNvSpPr/>
      </dsp:nvSpPr>
      <dsp:spPr>
        <a:xfrm>
          <a:off x="1489582" y="1420708"/>
          <a:ext cx="1609772" cy="16097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err="1" smtClean="0">
              <a:latin typeface="Traveling _Typewriter" pitchFamily="2" charset="0"/>
            </a:rPr>
            <a:t>Get</a:t>
          </a:r>
          <a:r>
            <a:rPr lang="de-DE" sz="1800" kern="1200" dirty="0" smtClean="0">
              <a:latin typeface="Traveling _Typewriter" pitchFamily="2" charset="0"/>
            </a:rPr>
            <a:t> Feedback</a:t>
          </a:r>
          <a:endParaRPr lang="de-DE" sz="1800" kern="1200" dirty="0">
            <a:latin typeface="Traveling _Typewriter" pitchFamily="2" charset="0"/>
          </a:endParaRPr>
        </a:p>
      </dsp:txBody>
      <dsp:txXfrm>
        <a:off x="1489582" y="1420708"/>
        <a:ext cx="1609772" cy="1609772"/>
      </dsp:txXfrm>
    </dsp:sp>
    <dsp:sp modelId="{AF7D51F6-CBC8-4AC9-B824-08C6F995770F}">
      <dsp:nvSpPr>
        <dsp:cNvPr id="0" name=""/>
        <dsp:cNvSpPr/>
      </dsp:nvSpPr>
      <dsp:spPr>
        <a:xfrm rot="19440000">
          <a:off x="3048235" y="1251214"/>
          <a:ext cx="426919" cy="54329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300" kern="1200">
            <a:latin typeface="Traveling _Typewriter" pitchFamily="2" charset="0"/>
          </a:endParaRPr>
        </a:p>
      </dsp:txBody>
      <dsp:txXfrm rot="19440000">
        <a:off x="3048235" y="1251214"/>
        <a:ext cx="426919" cy="543298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4ECE2BD-222B-4ADB-8EA0-8B294BE07298}">
      <dsp:nvSpPr>
        <dsp:cNvPr id="0" name=""/>
        <dsp:cNvSpPr/>
      </dsp:nvSpPr>
      <dsp:spPr>
        <a:xfrm>
          <a:off x="2007035" y="0"/>
          <a:ext cx="1608919" cy="1618311"/>
        </a:xfrm>
        <a:prstGeom prst="trapezoid">
          <a:avLst>
            <a:gd name="adj" fmla="val 58182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400" b="1" kern="1200" smtClean="0">
              <a:latin typeface="Traveling _Typewriter" pitchFamily="2" charset="0"/>
            </a:rPr>
            <a:t>DU Coding</a:t>
          </a:r>
          <a:endParaRPr lang="de-DE" sz="3400" b="1" kern="1200" dirty="0">
            <a:latin typeface="Traveling _Typewriter" pitchFamily="2" charset="0"/>
          </a:endParaRPr>
        </a:p>
      </dsp:txBody>
      <dsp:txXfrm>
        <a:off x="2007035" y="0"/>
        <a:ext cx="1608919" cy="1618311"/>
      </dsp:txXfrm>
    </dsp:sp>
    <dsp:sp modelId="{FCD75951-3058-4A32-AF0C-192EE31BBDCB}">
      <dsp:nvSpPr>
        <dsp:cNvPr id="0" name=""/>
        <dsp:cNvSpPr/>
      </dsp:nvSpPr>
      <dsp:spPr>
        <a:xfrm>
          <a:off x="1009195" y="1615916"/>
          <a:ext cx="3598233" cy="1618311"/>
        </a:xfrm>
        <a:prstGeom prst="trapezoid">
          <a:avLst>
            <a:gd name="adj" fmla="val 57844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400" b="1" kern="1200" smtClean="0">
              <a:latin typeface="Traveling _Typewriter" pitchFamily="2" charset="0"/>
            </a:rPr>
            <a:t>DU/Dev</a:t>
          </a:r>
          <a:br>
            <a:rPr lang="de-DE" sz="3400" b="1" kern="1200" smtClean="0">
              <a:latin typeface="Traveling _Typewriter" pitchFamily="2" charset="0"/>
            </a:rPr>
          </a:br>
          <a:r>
            <a:rPr lang="de-DE" sz="3400" b="1" kern="1200" smtClean="0">
              <a:latin typeface="Traveling _Typewriter" pitchFamily="2" charset="0"/>
            </a:rPr>
            <a:t>Paired</a:t>
          </a:r>
          <a:endParaRPr lang="de-DE" sz="3400" b="1" kern="1200" dirty="0">
            <a:latin typeface="Traveling _Typewriter" pitchFamily="2" charset="0"/>
          </a:endParaRPr>
        </a:p>
      </dsp:txBody>
      <dsp:txXfrm>
        <a:off x="1638885" y="1615916"/>
        <a:ext cx="2338852" cy="1618311"/>
      </dsp:txXfrm>
    </dsp:sp>
    <dsp:sp modelId="{CA82B735-5AF6-4CB5-A605-2A7091EE9909}">
      <dsp:nvSpPr>
        <dsp:cNvPr id="0" name=""/>
        <dsp:cNvSpPr/>
      </dsp:nvSpPr>
      <dsp:spPr>
        <a:xfrm>
          <a:off x="0" y="3236622"/>
          <a:ext cx="5616624" cy="1618311"/>
        </a:xfrm>
        <a:prstGeom prst="trapezoid">
          <a:avLst>
            <a:gd name="adj" fmla="val 57844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400" b="1" kern="1200" smtClean="0">
              <a:latin typeface="Traveling _Typewriter" pitchFamily="2" charset="0"/>
            </a:rPr>
            <a:t>Dev Coding</a:t>
          </a:r>
          <a:br>
            <a:rPr lang="de-DE" sz="3400" b="1" kern="1200" smtClean="0">
              <a:latin typeface="Traveling _Typewriter" pitchFamily="2" charset="0"/>
            </a:rPr>
          </a:br>
          <a:r>
            <a:rPr lang="de-DE" sz="3400" b="1" kern="1200" smtClean="0">
              <a:latin typeface="Traveling _Typewriter" pitchFamily="2" charset="0"/>
            </a:rPr>
            <a:t>DU Reviewing</a:t>
          </a:r>
          <a:endParaRPr lang="de-DE" sz="3400" b="1" kern="1200" dirty="0">
            <a:latin typeface="Traveling _Typewriter" pitchFamily="2" charset="0"/>
          </a:endParaRPr>
        </a:p>
      </dsp:txBody>
      <dsp:txXfrm>
        <a:off x="982909" y="3236622"/>
        <a:ext cx="3650805" cy="16183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3413C-3085-4BA0-AD01-E263D704EBEE}" type="datetimeFigureOut">
              <a:rPr lang="de-DE" smtClean="0"/>
              <a:t>30.11.2011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3160A-AB10-4414-8866-2DBC3B88FE1A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30.11.2011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30.11.2011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30.11.2011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30.11.2011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30.11.2011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30.11.2011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30.11.2011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30.11.2011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30.11.2011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30.11.2011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30.11.2011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38A12-C4A0-44C2-B73A-F901F7B15403}" type="datetimeFigureOut">
              <a:rPr lang="de-DE" smtClean="0"/>
              <a:pPr/>
              <a:t>30.11.2011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79512" y="260648"/>
            <a:ext cx="5686400" cy="1470025"/>
          </a:xfrm>
        </p:spPr>
        <p:txBody>
          <a:bodyPr>
            <a:normAutofit/>
          </a:bodyPr>
          <a:lstStyle/>
          <a:p>
            <a: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  <a:t>DSL Design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395536" y="1526927"/>
            <a:ext cx="82809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 </a:t>
            </a:r>
            <a:r>
              <a:rPr kumimoji="0" lang="de-DE" sz="48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conceptual</a:t>
            </a:r>
            <a:r>
              <a:rPr kumimoji="0" lang="de-DE" sz="48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480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framework</a:t>
            </a:r>
            <a:endParaRPr kumimoji="0" lang="de-DE" sz="480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800" baseline="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for</a:t>
            </a:r>
            <a:r>
              <a:rPr lang="de-DE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48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building</a:t>
            </a:r>
            <a:r>
              <a:rPr lang="de-DE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48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good</a:t>
            </a:r>
            <a:r>
              <a:rPr lang="de-DE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DSLs</a:t>
            </a:r>
            <a:endParaRPr kumimoji="0" lang="de-DE" sz="48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683568" y="5013176"/>
            <a:ext cx="82809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Markus </a:t>
            </a:r>
            <a:r>
              <a:rPr lang="de-DE" sz="20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Voelter</a:t>
            </a:r>
            <a:endParaRPr lang="de-DE" sz="20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independent</a:t>
            </a:r>
            <a:r>
              <a:rPr kumimoji="0" lang="de-DE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/itemis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voelter@acm.org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www.voelter.de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voelterblog.blogspot.de</a:t>
            </a:r>
            <a:endParaRPr lang="de-DE" sz="1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@</a:t>
            </a:r>
            <a:r>
              <a:rPr kumimoji="0" lang="de-DE" sz="1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markusvoelter</a:t>
            </a:r>
            <a:endParaRPr kumimoji="0" lang="de-DE" sz="1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+Markus </a:t>
            </a:r>
            <a:r>
              <a:rPr lang="de-DE" sz="1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Voelter</a:t>
            </a:r>
            <a:endParaRPr kumimoji="0" lang="de-DE" sz="1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 5"/>
          <p:cNvGraphicFramePr/>
          <p:nvPr/>
        </p:nvGraphicFramePr>
        <p:xfrm>
          <a:off x="1571604" y="1468438"/>
          <a:ext cx="5381620" cy="374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6" name="Gerade Verbindung 45"/>
          <p:cNvCxnSpPr/>
          <p:nvPr/>
        </p:nvCxnSpPr>
        <p:spPr>
          <a:xfrm>
            <a:off x="4857752" y="3357562"/>
            <a:ext cx="1571636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hteck 43"/>
          <p:cNvSpPr/>
          <p:nvPr/>
        </p:nvSpPr>
        <p:spPr>
          <a:xfrm>
            <a:off x="6524639" y="1704963"/>
            <a:ext cx="2357454" cy="3000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atin typeface="Traveling _Typewriter" pitchFamily="2" charset="0"/>
            </a:endParaRPr>
          </a:p>
        </p:txBody>
      </p:sp>
      <p:grpSp>
        <p:nvGrpSpPr>
          <p:cNvPr id="2" name="Gruppieren 4"/>
          <p:cNvGrpSpPr/>
          <p:nvPr/>
        </p:nvGrpSpPr>
        <p:grpSpPr>
          <a:xfrm>
            <a:off x="6786578" y="2016392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9" name="Ellipse 8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0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>
                  <a:latin typeface="Traveling _Typewriter" pitchFamily="2" charset="0"/>
                </a:rPr>
                <a:t>a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3" name="Gruppieren 10"/>
          <p:cNvGrpSpPr/>
          <p:nvPr/>
        </p:nvGrpSpPr>
        <p:grpSpPr>
          <a:xfrm>
            <a:off x="7429520" y="2016392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12" name="Ellipse 11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3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>
                  <a:latin typeface="Traveling _Typewriter" pitchFamily="2" charset="0"/>
                </a:rPr>
                <a:t>b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4" name="Gruppieren 13"/>
          <p:cNvGrpSpPr/>
          <p:nvPr/>
        </p:nvGrpSpPr>
        <p:grpSpPr>
          <a:xfrm>
            <a:off x="8088614" y="2016392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15" name="Ellipse 14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6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dirty="0" smtClean="0">
                  <a:latin typeface="Traveling _Typewriter" pitchFamily="2" charset="0"/>
                </a:rPr>
                <a:t>c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5" name="Gruppieren 16"/>
          <p:cNvGrpSpPr/>
          <p:nvPr/>
        </p:nvGrpSpPr>
        <p:grpSpPr>
          <a:xfrm>
            <a:off x="6786578" y="2659334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18" name="Ellipse 17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9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>
                  <a:latin typeface="Traveling _Typewriter" pitchFamily="2" charset="0"/>
                </a:rPr>
                <a:t>d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7" name="Gruppieren 19"/>
          <p:cNvGrpSpPr/>
          <p:nvPr/>
        </p:nvGrpSpPr>
        <p:grpSpPr>
          <a:xfrm>
            <a:off x="7429520" y="2659334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21" name="Ellipse 20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22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dirty="0" smtClean="0">
                  <a:latin typeface="Traveling _Typewriter" pitchFamily="2" charset="0"/>
                </a:rPr>
                <a:t>e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8" name="Gruppieren 22"/>
          <p:cNvGrpSpPr/>
          <p:nvPr/>
        </p:nvGrpSpPr>
        <p:grpSpPr>
          <a:xfrm>
            <a:off x="8088614" y="2659334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24" name="Ellipse 23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25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dirty="0" smtClean="0">
                  <a:latin typeface="Traveling _Typewriter" pitchFamily="2" charset="0"/>
                </a:rPr>
                <a:t>f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11" name="Gruppieren 25"/>
          <p:cNvGrpSpPr/>
          <p:nvPr/>
        </p:nvGrpSpPr>
        <p:grpSpPr>
          <a:xfrm>
            <a:off x="6786578" y="3268938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27" name="Ellipse 26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28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>
                  <a:latin typeface="Traveling _Typewriter" pitchFamily="2" charset="0"/>
                </a:rPr>
                <a:t>g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14" name="Gruppieren 28"/>
          <p:cNvGrpSpPr/>
          <p:nvPr/>
        </p:nvGrpSpPr>
        <p:grpSpPr>
          <a:xfrm>
            <a:off x="7429520" y="3268938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30" name="Ellipse 29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 dirty="0">
                <a:latin typeface="Traveling _Typewriter" pitchFamily="2" charset="0"/>
              </a:endParaRPr>
            </a:p>
          </p:txBody>
        </p:sp>
        <p:sp>
          <p:nvSpPr>
            <p:cNvPr id="31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>
                  <a:latin typeface="Traveling _Typewriter" pitchFamily="2" charset="0"/>
                </a:rPr>
                <a:t>h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17" name="Gruppieren 31"/>
          <p:cNvGrpSpPr/>
          <p:nvPr/>
        </p:nvGrpSpPr>
        <p:grpSpPr>
          <a:xfrm>
            <a:off x="8088614" y="3268938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33" name="Ellipse 32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34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dirty="0" smtClean="0">
                  <a:latin typeface="Traveling _Typewriter" pitchFamily="2" charset="0"/>
                </a:rPr>
                <a:t>i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20" name="Gruppieren 34"/>
          <p:cNvGrpSpPr/>
          <p:nvPr/>
        </p:nvGrpSpPr>
        <p:grpSpPr>
          <a:xfrm>
            <a:off x="6786578" y="3911880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36" name="Ellipse 35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37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>
                  <a:latin typeface="Traveling _Typewriter" pitchFamily="2" charset="0"/>
                </a:rPr>
                <a:t>j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23" name="Gruppieren 37"/>
          <p:cNvGrpSpPr/>
          <p:nvPr/>
        </p:nvGrpSpPr>
        <p:grpSpPr>
          <a:xfrm>
            <a:off x="7429520" y="3911880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39" name="Ellipse 38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40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dirty="0" smtClean="0">
                  <a:latin typeface="Traveling _Typewriter" pitchFamily="2" charset="0"/>
                </a:rPr>
                <a:t>k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26" name="Gruppieren 40"/>
          <p:cNvGrpSpPr/>
          <p:nvPr/>
        </p:nvGrpSpPr>
        <p:grpSpPr>
          <a:xfrm>
            <a:off x="8088614" y="3911880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42" name="Ellipse 41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43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dirty="0" smtClean="0">
                  <a:latin typeface="Traveling _Typewriter" pitchFamily="2" charset="0"/>
                </a:rPr>
                <a:t>l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sp>
        <p:nvSpPr>
          <p:cNvPr id="45" name="Textfeld 44"/>
          <p:cNvSpPr txBox="1"/>
          <p:nvPr/>
        </p:nvSpPr>
        <p:spPr>
          <a:xfrm>
            <a:off x="899592" y="116632"/>
            <a:ext cx="74847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veling _Typewriter" pitchFamily="2" charset="0"/>
              </a:rPr>
              <a:t>Modular Language</a:t>
            </a:r>
            <a:endParaRPr lang="de-DE" sz="6600" b="1" dirty="0">
              <a:solidFill>
                <a:schemeClr val="tx1">
                  <a:lumMod val="85000"/>
                  <a:lumOff val="15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1481481" y="6088583"/>
            <a:ext cx="59763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400" b="1" dirty="0" smtClean="0">
                <a:latin typeface="Traveling _Typewriter" pitchFamily="2" charset="0"/>
              </a:rPr>
              <a:t>composable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modules</a:t>
            </a:r>
            <a:endParaRPr lang="de-DE" sz="4800" b="1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1450630" y="5588517"/>
            <a:ext cx="6123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with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many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smtClean="0">
                <a:latin typeface="Traveling _Typewriter" pitchFamily="2" charset="0"/>
              </a:rPr>
              <a:t>optional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,</a:t>
            </a:r>
            <a:endParaRPr lang="de-DE" sz="4800" b="1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288032"/>
            <a:ext cx="5688632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hteck 8"/>
          <p:cNvSpPr/>
          <p:nvPr/>
        </p:nvSpPr>
        <p:spPr>
          <a:xfrm>
            <a:off x="1115616" y="4293096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1115616" y="1628800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115616" y="429309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>
                <a:latin typeface="Traveling _Typewriter" pitchFamily="2" charset="0"/>
              </a:rPr>
              <a:t>D</a:t>
            </a:r>
            <a:r>
              <a:rPr lang="de-DE" sz="2800" b="1" baseline="-25000" dirty="0" err="1" smtClean="0">
                <a:latin typeface="Traveling _Typewriter" pitchFamily="2" charset="0"/>
              </a:rPr>
              <a:t>n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115616" y="1628800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latin typeface="Traveling _Typewriter" pitchFamily="2" charset="0"/>
              </a:rPr>
              <a:t>D</a:t>
            </a:r>
            <a:r>
              <a:rPr lang="de-DE" sz="2800" b="1" baseline="-25000" dirty="0" smtClean="0">
                <a:latin typeface="Traveling _Typewriter" pitchFamily="2" charset="0"/>
              </a:rPr>
              <a:t>n+1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3" name="Pfeil nach unten 12"/>
          <p:cNvSpPr/>
          <p:nvPr/>
        </p:nvSpPr>
        <p:spPr>
          <a:xfrm rot="10800000">
            <a:off x="3131840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unten 13"/>
          <p:cNvSpPr/>
          <p:nvPr/>
        </p:nvSpPr>
        <p:spPr>
          <a:xfrm>
            <a:off x="4283968" y="3429000"/>
            <a:ext cx="792088" cy="9361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2843808" y="501317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419872" y="508518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5436096" y="465313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6012160" y="472514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499992" y="5517232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5076056" y="5589240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leichschenkliges Dreieck 26"/>
          <p:cNvSpPr/>
          <p:nvPr/>
        </p:nvSpPr>
        <p:spPr>
          <a:xfrm>
            <a:off x="3131840" y="249289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leichschenkliges Dreieck 27"/>
          <p:cNvSpPr/>
          <p:nvPr/>
        </p:nvSpPr>
        <p:spPr>
          <a:xfrm>
            <a:off x="4283968" y="2780928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Gleichschenkliges Dreieck 28"/>
          <p:cNvSpPr/>
          <p:nvPr/>
        </p:nvSpPr>
        <p:spPr>
          <a:xfrm>
            <a:off x="5508104" y="213285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132856"/>
            <a:ext cx="4352925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2060848"/>
            <a:ext cx="2590800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6512" y="288032"/>
            <a:ext cx="5688632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3131840" y="220486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131840" y="321297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987824" y="393305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4139952" y="3140969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</a:p>
        </p:txBody>
      </p:sp>
      <p:sp>
        <p:nvSpPr>
          <p:cNvPr id="11" name="Freihandform 10"/>
          <p:cNvSpPr/>
          <p:nvPr/>
        </p:nvSpPr>
        <p:spPr>
          <a:xfrm>
            <a:off x="2987824" y="4149080"/>
            <a:ext cx="1224136" cy="576064"/>
          </a:xfrm>
          <a:custGeom>
            <a:avLst/>
            <a:gdLst>
              <a:gd name="connsiteX0" fmla="*/ 0 w 4338204"/>
              <a:gd name="connsiteY0" fmla="*/ 94268 h 329939"/>
              <a:gd name="connsiteX1" fmla="*/ 56561 w 4338204"/>
              <a:gd name="connsiteY1" fmla="*/ 84842 h 329939"/>
              <a:gd name="connsiteX2" fmla="*/ 2318994 w 4338204"/>
              <a:gd name="connsiteY2" fmla="*/ 18854 h 329939"/>
              <a:gd name="connsiteX3" fmla="*/ 2752627 w 4338204"/>
              <a:gd name="connsiteY3" fmla="*/ 28281 h 329939"/>
              <a:gd name="connsiteX4" fmla="*/ 2828042 w 4338204"/>
              <a:gd name="connsiteY4" fmla="*/ 37708 h 329939"/>
              <a:gd name="connsiteX5" fmla="*/ 3440784 w 4338204"/>
              <a:gd name="connsiteY5" fmla="*/ 18854 h 329939"/>
              <a:gd name="connsiteX6" fmla="*/ 4072380 w 4338204"/>
              <a:gd name="connsiteY6" fmla="*/ 37708 h 329939"/>
              <a:gd name="connsiteX7" fmla="*/ 4147794 w 4338204"/>
              <a:gd name="connsiteY7" fmla="*/ 56561 h 329939"/>
              <a:gd name="connsiteX8" fmla="*/ 4194928 w 4338204"/>
              <a:gd name="connsiteY8" fmla="*/ 65988 h 329939"/>
              <a:gd name="connsiteX9" fmla="*/ 4091233 w 4338204"/>
              <a:gd name="connsiteY9" fmla="*/ 94268 h 329939"/>
              <a:gd name="connsiteX10" fmla="*/ 4053526 w 4338204"/>
              <a:gd name="connsiteY10" fmla="*/ 103695 h 329939"/>
              <a:gd name="connsiteX11" fmla="*/ 3742442 w 4338204"/>
              <a:gd name="connsiteY11" fmla="*/ 131976 h 329939"/>
              <a:gd name="connsiteX12" fmla="*/ 3487918 w 4338204"/>
              <a:gd name="connsiteY12" fmla="*/ 160256 h 329939"/>
              <a:gd name="connsiteX13" fmla="*/ 2705493 w 4338204"/>
              <a:gd name="connsiteY13" fmla="*/ 131976 h 329939"/>
              <a:gd name="connsiteX14" fmla="*/ 2139885 w 4338204"/>
              <a:gd name="connsiteY14" fmla="*/ 150829 h 329939"/>
              <a:gd name="connsiteX15" fmla="*/ 1583703 w 4338204"/>
              <a:gd name="connsiteY15" fmla="*/ 141402 h 329939"/>
              <a:gd name="connsiteX16" fmla="*/ 1216058 w 4338204"/>
              <a:gd name="connsiteY16" fmla="*/ 113122 h 329939"/>
              <a:gd name="connsiteX17" fmla="*/ 122549 w 4338204"/>
              <a:gd name="connsiteY17" fmla="*/ 122549 h 329939"/>
              <a:gd name="connsiteX18" fmla="*/ 75415 w 4338204"/>
              <a:gd name="connsiteY18" fmla="*/ 169683 h 329939"/>
              <a:gd name="connsiteX19" fmla="*/ 84842 w 4338204"/>
              <a:gd name="connsiteY19" fmla="*/ 254524 h 329939"/>
              <a:gd name="connsiteX20" fmla="*/ 113122 w 4338204"/>
              <a:gd name="connsiteY20" fmla="*/ 263951 h 329939"/>
              <a:gd name="connsiteX21" fmla="*/ 197963 w 4338204"/>
              <a:gd name="connsiteY21" fmla="*/ 292231 h 329939"/>
              <a:gd name="connsiteX22" fmla="*/ 282804 w 4338204"/>
              <a:gd name="connsiteY22" fmla="*/ 311085 h 329939"/>
              <a:gd name="connsiteX23" fmla="*/ 499621 w 4338204"/>
              <a:gd name="connsiteY23" fmla="*/ 320512 h 329939"/>
              <a:gd name="connsiteX24" fmla="*/ 641023 w 4338204"/>
              <a:gd name="connsiteY24" fmla="*/ 329939 h 329939"/>
              <a:gd name="connsiteX25" fmla="*/ 1263192 w 4338204"/>
              <a:gd name="connsiteY25" fmla="*/ 311085 h 329939"/>
              <a:gd name="connsiteX26" fmla="*/ 1517716 w 4338204"/>
              <a:gd name="connsiteY26" fmla="*/ 263951 h 329939"/>
              <a:gd name="connsiteX27" fmla="*/ 1706252 w 4338204"/>
              <a:gd name="connsiteY27" fmla="*/ 235671 h 329939"/>
              <a:gd name="connsiteX28" fmla="*/ 2498103 w 4338204"/>
              <a:gd name="connsiteY28" fmla="*/ 207390 h 329939"/>
              <a:gd name="connsiteX29" fmla="*/ 2818615 w 4338204"/>
              <a:gd name="connsiteY29" fmla="*/ 160256 h 329939"/>
              <a:gd name="connsiteX30" fmla="*/ 3007151 w 4338204"/>
              <a:gd name="connsiteY30" fmla="*/ 150829 h 329939"/>
              <a:gd name="connsiteX31" fmla="*/ 3761295 w 4338204"/>
              <a:gd name="connsiteY31" fmla="*/ 122549 h 329939"/>
              <a:gd name="connsiteX32" fmla="*/ 3902697 w 4338204"/>
              <a:gd name="connsiteY32" fmla="*/ 113122 h 329939"/>
              <a:gd name="connsiteX33" fmla="*/ 4326903 w 4338204"/>
              <a:gd name="connsiteY33" fmla="*/ 122549 h 329939"/>
              <a:gd name="connsiteX34" fmla="*/ 4298623 w 4338204"/>
              <a:gd name="connsiteY34" fmla="*/ 141402 h 329939"/>
              <a:gd name="connsiteX35" fmla="*/ 4251489 w 4338204"/>
              <a:gd name="connsiteY35" fmla="*/ 160256 h 329939"/>
              <a:gd name="connsiteX36" fmla="*/ 4147794 w 4338204"/>
              <a:gd name="connsiteY36" fmla="*/ 179110 h 329939"/>
              <a:gd name="connsiteX37" fmla="*/ 3902697 w 4338204"/>
              <a:gd name="connsiteY37" fmla="*/ 207390 h 329939"/>
              <a:gd name="connsiteX38" fmla="*/ 3817856 w 4338204"/>
              <a:gd name="connsiteY38" fmla="*/ 216817 h 329939"/>
              <a:gd name="connsiteX39" fmla="*/ 3695308 w 4338204"/>
              <a:gd name="connsiteY39" fmla="*/ 226244 h 329939"/>
              <a:gd name="connsiteX40" fmla="*/ 3289955 w 4338204"/>
              <a:gd name="connsiteY40" fmla="*/ 216817 h 329939"/>
              <a:gd name="connsiteX41" fmla="*/ 2384982 w 4338204"/>
              <a:gd name="connsiteY41" fmla="*/ 197963 h 329939"/>
              <a:gd name="connsiteX42" fmla="*/ 2318994 w 4338204"/>
              <a:gd name="connsiteY42" fmla="*/ 179110 h 329939"/>
              <a:gd name="connsiteX43" fmla="*/ 1659118 w 4338204"/>
              <a:gd name="connsiteY43" fmla="*/ 150829 h 329939"/>
              <a:gd name="connsiteX44" fmla="*/ 1404594 w 4338204"/>
              <a:gd name="connsiteY44" fmla="*/ 122549 h 329939"/>
              <a:gd name="connsiteX45" fmla="*/ 1329180 w 4338204"/>
              <a:gd name="connsiteY45" fmla="*/ 94268 h 329939"/>
              <a:gd name="connsiteX46" fmla="*/ 1234912 w 4338204"/>
              <a:gd name="connsiteY46" fmla="*/ 84842 h 329939"/>
              <a:gd name="connsiteX47" fmla="*/ 1102936 w 4338204"/>
              <a:gd name="connsiteY47" fmla="*/ 65988 h 329939"/>
              <a:gd name="connsiteX48" fmla="*/ 989815 w 4338204"/>
              <a:gd name="connsiteY48" fmla="*/ 47134 h 329939"/>
              <a:gd name="connsiteX49" fmla="*/ 914400 w 4338204"/>
              <a:gd name="connsiteY49" fmla="*/ 28281 h 329939"/>
              <a:gd name="connsiteX50" fmla="*/ 782425 w 4338204"/>
              <a:gd name="connsiteY50" fmla="*/ 0 h 329939"/>
              <a:gd name="connsiteX51" fmla="*/ 546755 w 4338204"/>
              <a:gd name="connsiteY51" fmla="*/ 37708 h 329939"/>
              <a:gd name="connsiteX52" fmla="*/ 480767 w 4338204"/>
              <a:gd name="connsiteY52" fmla="*/ 56561 h 329939"/>
              <a:gd name="connsiteX53" fmla="*/ 405353 w 4338204"/>
              <a:gd name="connsiteY53" fmla="*/ 65988 h 329939"/>
              <a:gd name="connsiteX54" fmla="*/ 339365 w 4338204"/>
              <a:gd name="connsiteY54" fmla="*/ 113122 h 329939"/>
              <a:gd name="connsiteX55" fmla="*/ 358219 w 4338204"/>
              <a:gd name="connsiteY55" fmla="*/ 169683 h 329939"/>
              <a:gd name="connsiteX56" fmla="*/ 443060 w 4338204"/>
              <a:gd name="connsiteY56" fmla="*/ 216817 h 329939"/>
              <a:gd name="connsiteX57" fmla="*/ 659877 w 4338204"/>
              <a:gd name="connsiteY57" fmla="*/ 254524 h 329939"/>
              <a:gd name="connsiteX58" fmla="*/ 754145 w 4338204"/>
              <a:gd name="connsiteY58" fmla="*/ 273378 h 329939"/>
              <a:gd name="connsiteX59" fmla="*/ 1904215 w 4338204"/>
              <a:gd name="connsiteY59" fmla="*/ 311085 h 329939"/>
              <a:gd name="connsiteX60" fmla="*/ 2036190 w 4338204"/>
              <a:gd name="connsiteY60" fmla="*/ 311085 h 32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38204" h="329939">
                <a:moveTo>
                  <a:pt x="0" y="94268"/>
                </a:moveTo>
                <a:cubicBezTo>
                  <a:pt x="18854" y="91126"/>
                  <a:pt x="37462" y="85591"/>
                  <a:pt x="56561" y="84842"/>
                </a:cubicBezTo>
                <a:cubicBezTo>
                  <a:pt x="1241612" y="38370"/>
                  <a:pt x="1291903" y="40942"/>
                  <a:pt x="2318994" y="18854"/>
                </a:cubicBezTo>
                <a:lnTo>
                  <a:pt x="2752627" y="28281"/>
                </a:lnTo>
                <a:cubicBezTo>
                  <a:pt x="2777944" y="29219"/>
                  <a:pt x="2802710" y="38055"/>
                  <a:pt x="2828042" y="37708"/>
                </a:cubicBezTo>
                <a:cubicBezTo>
                  <a:pt x="3032367" y="34909"/>
                  <a:pt x="3440784" y="18854"/>
                  <a:pt x="3440784" y="18854"/>
                </a:cubicBezTo>
                <a:cubicBezTo>
                  <a:pt x="3443648" y="18921"/>
                  <a:pt x="3978021" y="28862"/>
                  <a:pt x="4072380" y="37708"/>
                </a:cubicBezTo>
                <a:cubicBezTo>
                  <a:pt x="4098178" y="40127"/>
                  <a:pt x="4122386" y="51479"/>
                  <a:pt x="4147794" y="56561"/>
                </a:cubicBezTo>
                <a:lnTo>
                  <a:pt x="4194928" y="65988"/>
                </a:lnTo>
                <a:cubicBezTo>
                  <a:pt x="4119237" y="96265"/>
                  <a:pt x="4176696" y="77176"/>
                  <a:pt x="4091233" y="94268"/>
                </a:cubicBezTo>
                <a:cubicBezTo>
                  <a:pt x="4078529" y="96809"/>
                  <a:pt x="4066273" y="101377"/>
                  <a:pt x="4053526" y="103695"/>
                </a:cubicBezTo>
                <a:cubicBezTo>
                  <a:pt x="3957511" y="121153"/>
                  <a:pt x="3821285" y="124538"/>
                  <a:pt x="3742442" y="131976"/>
                </a:cubicBezTo>
                <a:cubicBezTo>
                  <a:pt x="3657456" y="139994"/>
                  <a:pt x="3572759" y="150829"/>
                  <a:pt x="3487918" y="160256"/>
                </a:cubicBezTo>
                <a:cubicBezTo>
                  <a:pt x="3227110" y="150829"/>
                  <a:pt x="2966438" y="136151"/>
                  <a:pt x="2705493" y="131976"/>
                </a:cubicBezTo>
                <a:cubicBezTo>
                  <a:pt x="2504696" y="128763"/>
                  <a:pt x="2333343" y="140081"/>
                  <a:pt x="2139885" y="150829"/>
                </a:cubicBezTo>
                <a:lnTo>
                  <a:pt x="1583703" y="141402"/>
                </a:lnTo>
                <a:cubicBezTo>
                  <a:pt x="1298548" y="134921"/>
                  <a:pt x="1392619" y="148435"/>
                  <a:pt x="1216058" y="113122"/>
                </a:cubicBezTo>
                <a:lnTo>
                  <a:pt x="122549" y="122549"/>
                </a:lnTo>
                <a:cubicBezTo>
                  <a:pt x="101240" y="123086"/>
                  <a:pt x="84153" y="156575"/>
                  <a:pt x="75415" y="169683"/>
                </a:cubicBezTo>
                <a:cubicBezTo>
                  <a:pt x="78557" y="197963"/>
                  <a:pt x="74274" y="228105"/>
                  <a:pt x="84842" y="254524"/>
                </a:cubicBezTo>
                <a:cubicBezTo>
                  <a:pt x="88532" y="263750"/>
                  <a:pt x="103989" y="260037"/>
                  <a:pt x="113122" y="263951"/>
                </a:cubicBezTo>
                <a:cubicBezTo>
                  <a:pt x="186070" y="295215"/>
                  <a:pt x="113209" y="274070"/>
                  <a:pt x="197963" y="292231"/>
                </a:cubicBezTo>
                <a:cubicBezTo>
                  <a:pt x="226290" y="298301"/>
                  <a:pt x="253960" y="308381"/>
                  <a:pt x="282804" y="311085"/>
                </a:cubicBezTo>
                <a:cubicBezTo>
                  <a:pt x="354829" y="317837"/>
                  <a:pt x="427380" y="316710"/>
                  <a:pt x="499621" y="320512"/>
                </a:cubicBezTo>
                <a:cubicBezTo>
                  <a:pt x="546794" y="322995"/>
                  <a:pt x="593889" y="326797"/>
                  <a:pt x="641023" y="329939"/>
                </a:cubicBezTo>
                <a:cubicBezTo>
                  <a:pt x="848413" y="323654"/>
                  <a:pt x="1056292" y="326658"/>
                  <a:pt x="1263192" y="311085"/>
                </a:cubicBezTo>
                <a:cubicBezTo>
                  <a:pt x="1349232" y="304609"/>
                  <a:pt x="1432656" y="278429"/>
                  <a:pt x="1517716" y="263951"/>
                </a:cubicBezTo>
                <a:cubicBezTo>
                  <a:pt x="1580363" y="253288"/>
                  <a:pt x="1642985" y="241640"/>
                  <a:pt x="1706252" y="235671"/>
                </a:cubicBezTo>
                <a:cubicBezTo>
                  <a:pt x="1964694" y="211290"/>
                  <a:pt x="2241550" y="212421"/>
                  <a:pt x="2498103" y="207390"/>
                </a:cubicBezTo>
                <a:cubicBezTo>
                  <a:pt x="2604940" y="191679"/>
                  <a:pt x="2710763" y="165649"/>
                  <a:pt x="2818615" y="160256"/>
                </a:cubicBezTo>
                <a:lnTo>
                  <a:pt x="3007151" y="150829"/>
                </a:lnTo>
                <a:lnTo>
                  <a:pt x="3761295" y="122549"/>
                </a:lnTo>
                <a:cubicBezTo>
                  <a:pt x="3808465" y="119999"/>
                  <a:pt x="3855563" y="116264"/>
                  <a:pt x="3902697" y="113122"/>
                </a:cubicBezTo>
                <a:cubicBezTo>
                  <a:pt x="4044099" y="116264"/>
                  <a:pt x="4185826" y="112472"/>
                  <a:pt x="4326903" y="122549"/>
                </a:cubicBezTo>
                <a:cubicBezTo>
                  <a:pt x="4338204" y="123356"/>
                  <a:pt x="4308756" y="136335"/>
                  <a:pt x="4298623" y="141402"/>
                </a:cubicBezTo>
                <a:cubicBezTo>
                  <a:pt x="4283488" y="148970"/>
                  <a:pt x="4267697" y="155393"/>
                  <a:pt x="4251489" y="160256"/>
                </a:cubicBezTo>
                <a:cubicBezTo>
                  <a:pt x="4237699" y="164393"/>
                  <a:pt x="4158023" y="177831"/>
                  <a:pt x="4147794" y="179110"/>
                </a:cubicBezTo>
                <a:lnTo>
                  <a:pt x="3902697" y="207390"/>
                </a:lnTo>
                <a:cubicBezTo>
                  <a:pt x="3874427" y="210621"/>
                  <a:pt x="3846227" y="214635"/>
                  <a:pt x="3817856" y="216817"/>
                </a:cubicBezTo>
                <a:lnTo>
                  <a:pt x="3695308" y="226244"/>
                </a:lnTo>
                <a:lnTo>
                  <a:pt x="3289955" y="216817"/>
                </a:lnTo>
                <a:lnTo>
                  <a:pt x="2384982" y="197963"/>
                </a:lnTo>
                <a:cubicBezTo>
                  <a:pt x="2362123" y="197075"/>
                  <a:pt x="2341757" y="181386"/>
                  <a:pt x="2318994" y="179110"/>
                </a:cubicBezTo>
                <a:cubicBezTo>
                  <a:pt x="2122418" y="159452"/>
                  <a:pt x="1853583" y="156085"/>
                  <a:pt x="1659118" y="150829"/>
                </a:cubicBezTo>
                <a:cubicBezTo>
                  <a:pt x="1574277" y="141402"/>
                  <a:pt x="1484522" y="152523"/>
                  <a:pt x="1404594" y="122549"/>
                </a:cubicBezTo>
                <a:cubicBezTo>
                  <a:pt x="1379456" y="113122"/>
                  <a:pt x="1355388" y="100092"/>
                  <a:pt x="1329180" y="94268"/>
                </a:cubicBezTo>
                <a:cubicBezTo>
                  <a:pt x="1298353" y="87417"/>
                  <a:pt x="1266248" y="88759"/>
                  <a:pt x="1234912" y="84842"/>
                </a:cubicBezTo>
                <a:cubicBezTo>
                  <a:pt x="1190817" y="79330"/>
                  <a:pt x="1146858" y="72745"/>
                  <a:pt x="1102936" y="65988"/>
                </a:cubicBezTo>
                <a:cubicBezTo>
                  <a:pt x="1065153" y="60175"/>
                  <a:pt x="1026901" y="56405"/>
                  <a:pt x="989815" y="47134"/>
                </a:cubicBezTo>
                <a:cubicBezTo>
                  <a:pt x="964677" y="40850"/>
                  <a:pt x="939695" y="33902"/>
                  <a:pt x="914400" y="28281"/>
                </a:cubicBezTo>
                <a:cubicBezTo>
                  <a:pt x="813918" y="5951"/>
                  <a:pt x="857967" y="15109"/>
                  <a:pt x="782425" y="0"/>
                </a:cubicBezTo>
                <a:cubicBezTo>
                  <a:pt x="597221" y="32684"/>
                  <a:pt x="675994" y="21553"/>
                  <a:pt x="546755" y="37708"/>
                </a:cubicBezTo>
                <a:cubicBezTo>
                  <a:pt x="524342" y="45178"/>
                  <a:pt x="504438" y="52616"/>
                  <a:pt x="480767" y="56561"/>
                </a:cubicBezTo>
                <a:cubicBezTo>
                  <a:pt x="455778" y="60726"/>
                  <a:pt x="430491" y="62846"/>
                  <a:pt x="405353" y="65988"/>
                </a:cubicBezTo>
                <a:cubicBezTo>
                  <a:pt x="339365" y="87984"/>
                  <a:pt x="355077" y="65988"/>
                  <a:pt x="339365" y="113122"/>
                </a:cubicBezTo>
                <a:cubicBezTo>
                  <a:pt x="345650" y="131976"/>
                  <a:pt x="346822" y="153402"/>
                  <a:pt x="358219" y="169683"/>
                </a:cubicBezTo>
                <a:cubicBezTo>
                  <a:pt x="383045" y="205148"/>
                  <a:pt x="406713" y="209165"/>
                  <a:pt x="443060" y="216817"/>
                </a:cubicBezTo>
                <a:cubicBezTo>
                  <a:pt x="791327" y="290136"/>
                  <a:pt x="440831" y="218016"/>
                  <a:pt x="659877" y="254524"/>
                </a:cubicBezTo>
                <a:cubicBezTo>
                  <a:pt x="691486" y="259792"/>
                  <a:pt x="722251" y="270266"/>
                  <a:pt x="754145" y="273378"/>
                </a:cubicBezTo>
                <a:cubicBezTo>
                  <a:pt x="1076489" y="304826"/>
                  <a:pt x="1696866" y="307135"/>
                  <a:pt x="1904215" y="311085"/>
                </a:cubicBezTo>
                <a:cubicBezTo>
                  <a:pt x="1948199" y="311923"/>
                  <a:pt x="1992198" y="311085"/>
                  <a:pt x="2036190" y="311085"/>
                </a:cubicBezTo>
              </a:path>
            </a:pathLst>
          </a:custGeom>
          <a:ln w="317500">
            <a:solidFill>
              <a:srgbClr val="FF0000">
                <a:alpha val="1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4572000" y="4005064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Known Semantics!</a:t>
            </a:r>
          </a:p>
        </p:txBody>
      </p:sp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288032"/>
            <a:ext cx="5688632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3131840" y="220486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131840" y="321297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987824" y="393305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4139952" y="3140969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</a:p>
        </p:txBody>
      </p:sp>
      <p:sp>
        <p:nvSpPr>
          <p:cNvPr id="11" name="Freihandform 10"/>
          <p:cNvSpPr/>
          <p:nvPr/>
        </p:nvSpPr>
        <p:spPr>
          <a:xfrm>
            <a:off x="3347864" y="3140968"/>
            <a:ext cx="504056" cy="864096"/>
          </a:xfrm>
          <a:custGeom>
            <a:avLst/>
            <a:gdLst>
              <a:gd name="connsiteX0" fmla="*/ 0 w 4338204"/>
              <a:gd name="connsiteY0" fmla="*/ 94268 h 329939"/>
              <a:gd name="connsiteX1" fmla="*/ 56561 w 4338204"/>
              <a:gd name="connsiteY1" fmla="*/ 84842 h 329939"/>
              <a:gd name="connsiteX2" fmla="*/ 2318994 w 4338204"/>
              <a:gd name="connsiteY2" fmla="*/ 18854 h 329939"/>
              <a:gd name="connsiteX3" fmla="*/ 2752627 w 4338204"/>
              <a:gd name="connsiteY3" fmla="*/ 28281 h 329939"/>
              <a:gd name="connsiteX4" fmla="*/ 2828042 w 4338204"/>
              <a:gd name="connsiteY4" fmla="*/ 37708 h 329939"/>
              <a:gd name="connsiteX5" fmla="*/ 3440784 w 4338204"/>
              <a:gd name="connsiteY5" fmla="*/ 18854 h 329939"/>
              <a:gd name="connsiteX6" fmla="*/ 4072380 w 4338204"/>
              <a:gd name="connsiteY6" fmla="*/ 37708 h 329939"/>
              <a:gd name="connsiteX7" fmla="*/ 4147794 w 4338204"/>
              <a:gd name="connsiteY7" fmla="*/ 56561 h 329939"/>
              <a:gd name="connsiteX8" fmla="*/ 4194928 w 4338204"/>
              <a:gd name="connsiteY8" fmla="*/ 65988 h 329939"/>
              <a:gd name="connsiteX9" fmla="*/ 4091233 w 4338204"/>
              <a:gd name="connsiteY9" fmla="*/ 94268 h 329939"/>
              <a:gd name="connsiteX10" fmla="*/ 4053526 w 4338204"/>
              <a:gd name="connsiteY10" fmla="*/ 103695 h 329939"/>
              <a:gd name="connsiteX11" fmla="*/ 3742442 w 4338204"/>
              <a:gd name="connsiteY11" fmla="*/ 131976 h 329939"/>
              <a:gd name="connsiteX12" fmla="*/ 3487918 w 4338204"/>
              <a:gd name="connsiteY12" fmla="*/ 160256 h 329939"/>
              <a:gd name="connsiteX13" fmla="*/ 2705493 w 4338204"/>
              <a:gd name="connsiteY13" fmla="*/ 131976 h 329939"/>
              <a:gd name="connsiteX14" fmla="*/ 2139885 w 4338204"/>
              <a:gd name="connsiteY14" fmla="*/ 150829 h 329939"/>
              <a:gd name="connsiteX15" fmla="*/ 1583703 w 4338204"/>
              <a:gd name="connsiteY15" fmla="*/ 141402 h 329939"/>
              <a:gd name="connsiteX16" fmla="*/ 1216058 w 4338204"/>
              <a:gd name="connsiteY16" fmla="*/ 113122 h 329939"/>
              <a:gd name="connsiteX17" fmla="*/ 122549 w 4338204"/>
              <a:gd name="connsiteY17" fmla="*/ 122549 h 329939"/>
              <a:gd name="connsiteX18" fmla="*/ 75415 w 4338204"/>
              <a:gd name="connsiteY18" fmla="*/ 169683 h 329939"/>
              <a:gd name="connsiteX19" fmla="*/ 84842 w 4338204"/>
              <a:gd name="connsiteY19" fmla="*/ 254524 h 329939"/>
              <a:gd name="connsiteX20" fmla="*/ 113122 w 4338204"/>
              <a:gd name="connsiteY20" fmla="*/ 263951 h 329939"/>
              <a:gd name="connsiteX21" fmla="*/ 197963 w 4338204"/>
              <a:gd name="connsiteY21" fmla="*/ 292231 h 329939"/>
              <a:gd name="connsiteX22" fmla="*/ 282804 w 4338204"/>
              <a:gd name="connsiteY22" fmla="*/ 311085 h 329939"/>
              <a:gd name="connsiteX23" fmla="*/ 499621 w 4338204"/>
              <a:gd name="connsiteY23" fmla="*/ 320512 h 329939"/>
              <a:gd name="connsiteX24" fmla="*/ 641023 w 4338204"/>
              <a:gd name="connsiteY24" fmla="*/ 329939 h 329939"/>
              <a:gd name="connsiteX25" fmla="*/ 1263192 w 4338204"/>
              <a:gd name="connsiteY25" fmla="*/ 311085 h 329939"/>
              <a:gd name="connsiteX26" fmla="*/ 1517716 w 4338204"/>
              <a:gd name="connsiteY26" fmla="*/ 263951 h 329939"/>
              <a:gd name="connsiteX27" fmla="*/ 1706252 w 4338204"/>
              <a:gd name="connsiteY27" fmla="*/ 235671 h 329939"/>
              <a:gd name="connsiteX28" fmla="*/ 2498103 w 4338204"/>
              <a:gd name="connsiteY28" fmla="*/ 207390 h 329939"/>
              <a:gd name="connsiteX29" fmla="*/ 2818615 w 4338204"/>
              <a:gd name="connsiteY29" fmla="*/ 160256 h 329939"/>
              <a:gd name="connsiteX30" fmla="*/ 3007151 w 4338204"/>
              <a:gd name="connsiteY30" fmla="*/ 150829 h 329939"/>
              <a:gd name="connsiteX31" fmla="*/ 3761295 w 4338204"/>
              <a:gd name="connsiteY31" fmla="*/ 122549 h 329939"/>
              <a:gd name="connsiteX32" fmla="*/ 3902697 w 4338204"/>
              <a:gd name="connsiteY32" fmla="*/ 113122 h 329939"/>
              <a:gd name="connsiteX33" fmla="*/ 4326903 w 4338204"/>
              <a:gd name="connsiteY33" fmla="*/ 122549 h 329939"/>
              <a:gd name="connsiteX34" fmla="*/ 4298623 w 4338204"/>
              <a:gd name="connsiteY34" fmla="*/ 141402 h 329939"/>
              <a:gd name="connsiteX35" fmla="*/ 4251489 w 4338204"/>
              <a:gd name="connsiteY35" fmla="*/ 160256 h 329939"/>
              <a:gd name="connsiteX36" fmla="*/ 4147794 w 4338204"/>
              <a:gd name="connsiteY36" fmla="*/ 179110 h 329939"/>
              <a:gd name="connsiteX37" fmla="*/ 3902697 w 4338204"/>
              <a:gd name="connsiteY37" fmla="*/ 207390 h 329939"/>
              <a:gd name="connsiteX38" fmla="*/ 3817856 w 4338204"/>
              <a:gd name="connsiteY38" fmla="*/ 216817 h 329939"/>
              <a:gd name="connsiteX39" fmla="*/ 3695308 w 4338204"/>
              <a:gd name="connsiteY39" fmla="*/ 226244 h 329939"/>
              <a:gd name="connsiteX40" fmla="*/ 3289955 w 4338204"/>
              <a:gd name="connsiteY40" fmla="*/ 216817 h 329939"/>
              <a:gd name="connsiteX41" fmla="*/ 2384982 w 4338204"/>
              <a:gd name="connsiteY41" fmla="*/ 197963 h 329939"/>
              <a:gd name="connsiteX42" fmla="*/ 2318994 w 4338204"/>
              <a:gd name="connsiteY42" fmla="*/ 179110 h 329939"/>
              <a:gd name="connsiteX43" fmla="*/ 1659118 w 4338204"/>
              <a:gd name="connsiteY43" fmla="*/ 150829 h 329939"/>
              <a:gd name="connsiteX44" fmla="*/ 1404594 w 4338204"/>
              <a:gd name="connsiteY44" fmla="*/ 122549 h 329939"/>
              <a:gd name="connsiteX45" fmla="*/ 1329180 w 4338204"/>
              <a:gd name="connsiteY45" fmla="*/ 94268 h 329939"/>
              <a:gd name="connsiteX46" fmla="*/ 1234912 w 4338204"/>
              <a:gd name="connsiteY46" fmla="*/ 84842 h 329939"/>
              <a:gd name="connsiteX47" fmla="*/ 1102936 w 4338204"/>
              <a:gd name="connsiteY47" fmla="*/ 65988 h 329939"/>
              <a:gd name="connsiteX48" fmla="*/ 989815 w 4338204"/>
              <a:gd name="connsiteY48" fmla="*/ 47134 h 329939"/>
              <a:gd name="connsiteX49" fmla="*/ 914400 w 4338204"/>
              <a:gd name="connsiteY49" fmla="*/ 28281 h 329939"/>
              <a:gd name="connsiteX50" fmla="*/ 782425 w 4338204"/>
              <a:gd name="connsiteY50" fmla="*/ 0 h 329939"/>
              <a:gd name="connsiteX51" fmla="*/ 546755 w 4338204"/>
              <a:gd name="connsiteY51" fmla="*/ 37708 h 329939"/>
              <a:gd name="connsiteX52" fmla="*/ 480767 w 4338204"/>
              <a:gd name="connsiteY52" fmla="*/ 56561 h 329939"/>
              <a:gd name="connsiteX53" fmla="*/ 405353 w 4338204"/>
              <a:gd name="connsiteY53" fmla="*/ 65988 h 329939"/>
              <a:gd name="connsiteX54" fmla="*/ 339365 w 4338204"/>
              <a:gd name="connsiteY54" fmla="*/ 113122 h 329939"/>
              <a:gd name="connsiteX55" fmla="*/ 358219 w 4338204"/>
              <a:gd name="connsiteY55" fmla="*/ 169683 h 329939"/>
              <a:gd name="connsiteX56" fmla="*/ 443060 w 4338204"/>
              <a:gd name="connsiteY56" fmla="*/ 216817 h 329939"/>
              <a:gd name="connsiteX57" fmla="*/ 659877 w 4338204"/>
              <a:gd name="connsiteY57" fmla="*/ 254524 h 329939"/>
              <a:gd name="connsiteX58" fmla="*/ 754145 w 4338204"/>
              <a:gd name="connsiteY58" fmla="*/ 273378 h 329939"/>
              <a:gd name="connsiteX59" fmla="*/ 1904215 w 4338204"/>
              <a:gd name="connsiteY59" fmla="*/ 311085 h 329939"/>
              <a:gd name="connsiteX60" fmla="*/ 2036190 w 4338204"/>
              <a:gd name="connsiteY60" fmla="*/ 311085 h 32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38204" h="329939">
                <a:moveTo>
                  <a:pt x="0" y="94268"/>
                </a:moveTo>
                <a:cubicBezTo>
                  <a:pt x="18854" y="91126"/>
                  <a:pt x="37462" y="85591"/>
                  <a:pt x="56561" y="84842"/>
                </a:cubicBezTo>
                <a:cubicBezTo>
                  <a:pt x="1241612" y="38370"/>
                  <a:pt x="1291903" y="40942"/>
                  <a:pt x="2318994" y="18854"/>
                </a:cubicBezTo>
                <a:lnTo>
                  <a:pt x="2752627" y="28281"/>
                </a:lnTo>
                <a:cubicBezTo>
                  <a:pt x="2777944" y="29219"/>
                  <a:pt x="2802710" y="38055"/>
                  <a:pt x="2828042" y="37708"/>
                </a:cubicBezTo>
                <a:cubicBezTo>
                  <a:pt x="3032367" y="34909"/>
                  <a:pt x="3440784" y="18854"/>
                  <a:pt x="3440784" y="18854"/>
                </a:cubicBezTo>
                <a:cubicBezTo>
                  <a:pt x="3443648" y="18921"/>
                  <a:pt x="3978021" y="28862"/>
                  <a:pt x="4072380" y="37708"/>
                </a:cubicBezTo>
                <a:cubicBezTo>
                  <a:pt x="4098178" y="40127"/>
                  <a:pt x="4122386" y="51479"/>
                  <a:pt x="4147794" y="56561"/>
                </a:cubicBezTo>
                <a:lnTo>
                  <a:pt x="4194928" y="65988"/>
                </a:lnTo>
                <a:cubicBezTo>
                  <a:pt x="4119237" y="96265"/>
                  <a:pt x="4176696" y="77176"/>
                  <a:pt x="4091233" y="94268"/>
                </a:cubicBezTo>
                <a:cubicBezTo>
                  <a:pt x="4078529" y="96809"/>
                  <a:pt x="4066273" y="101377"/>
                  <a:pt x="4053526" y="103695"/>
                </a:cubicBezTo>
                <a:cubicBezTo>
                  <a:pt x="3957511" y="121153"/>
                  <a:pt x="3821285" y="124538"/>
                  <a:pt x="3742442" y="131976"/>
                </a:cubicBezTo>
                <a:cubicBezTo>
                  <a:pt x="3657456" y="139994"/>
                  <a:pt x="3572759" y="150829"/>
                  <a:pt x="3487918" y="160256"/>
                </a:cubicBezTo>
                <a:cubicBezTo>
                  <a:pt x="3227110" y="150829"/>
                  <a:pt x="2966438" y="136151"/>
                  <a:pt x="2705493" y="131976"/>
                </a:cubicBezTo>
                <a:cubicBezTo>
                  <a:pt x="2504696" y="128763"/>
                  <a:pt x="2333343" y="140081"/>
                  <a:pt x="2139885" y="150829"/>
                </a:cubicBezTo>
                <a:lnTo>
                  <a:pt x="1583703" y="141402"/>
                </a:lnTo>
                <a:cubicBezTo>
                  <a:pt x="1298548" y="134921"/>
                  <a:pt x="1392619" y="148435"/>
                  <a:pt x="1216058" y="113122"/>
                </a:cubicBezTo>
                <a:lnTo>
                  <a:pt x="122549" y="122549"/>
                </a:lnTo>
                <a:cubicBezTo>
                  <a:pt x="101240" y="123086"/>
                  <a:pt x="84153" y="156575"/>
                  <a:pt x="75415" y="169683"/>
                </a:cubicBezTo>
                <a:cubicBezTo>
                  <a:pt x="78557" y="197963"/>
                  <a:pt x="74274" y="228105"/>
                  <a:pt x="84842" y="254524"/>
                </a:cubicBezTo>
                <a:cubicBezTo>
                  <a:pt x="88532" y="263750"/>
                  <a:pt x="103989" y="260037"/>
                  <a:pt x="113122" y="263951"/>
                </a:cubicBezTo>
                <a:cubicBezTo>
                  <a:pt x="186070" y="295215"/>
                  <a:pt x="113209" y="274070"/>
                  <a:pt x="197963" y="292231"/>
                </a:cubicBezTo>
                <a:cubicBezTo>
                  <a:pt x="226290" y="298301"/>
                  <a:pt x="253960" y="308381"/>
                  <a:pt x="282804" y="311085"/>
                </a:cubicBezTo>
                <a:cubicBezTo>
                  <a:pt x="354829" y="317837"/>
                  <a:pt x="427380" y="316710"/>
                  <a:pt x="499621" y="320512"/>
                </a:cubicBezTo>
                <a:cubicBezTo>
                  <a:pt x="546794" y="322995"/>
                  <a:pt x="593889" y="326797"/>
                  <a:pt x="641023" y="329939"/>
                </a:cubicBezTo>
                <a:cubicBezTo>
                  <a:pt x="848413" y="323654"/>
                  <a:pt x="1056292" y="326658"/>
                  <a:pt x="1263192" y="311085"/>
                </a:cubicBezTo>
                <a:cubicBezTo>
                  <a:pt x="1349232" y="304609"/>
                  <a:pt x="1432656" y="278429"/>
                  <a:pt x="1517716" y="263951"/>
                </a:cubicBezTo>
                <a:cubicBezTo>
                  <a:pt x="1580363" y="253288"/>
                  <a:pt x="1642985" y="241640"/>
                  <a:pt x="1706252" y="235671"/>
                </a:cubicBezTo>
                <a:cubicBezTo>
                  <a:pt x="1964694" y="211290"/>
                  <a:pt x="2241550" y="212421"/>
                  <a:pt x="2498103" y="207390"/>
                </a:cubicBezTo>
                <a:cubicBezTo>
                  <a:pt x="2604940" y="191679"/>
                  <a:pt x="2710763" y="165649"/>
                  <a:pt x="2818615" y="160256"/>
                </a:cubicBezTo>
                <a:lnTo>
                  <a:pt x="3007151" y="150829"/>
                </a:lnTo>
                <a:lnTo>
                  <a:pt x="3761295" y="122549"/>
                </a:lnTo>
                <a:cubicBezTo>
                  <a:pt x="3808465" y="119999"/>
                  <a:pt x="3855563" y="116264"/>
                  <a:pt x="3902697" y="113122"/>
                </a:cubicBezTo>
                <a:cubicBezTo>
                  <a:pt x="4044099" y="116264"/>
                  <a:pt x="4185826" y="112472"/>
                  <a:pt x="4326903" y="122549"/>
                </a:cubicBezTo>
                <a:cubicBezTo>
                  <a:pt x="4338204" y="123356"/>
                  <a:pt x="4308756" y="136335"/>
                  <a:pt x="4298623" y="141402"/>
                </a:cubicBezTo>
                <a:cubicBezTo>
                  <a:pt x="4283488" y="148970"/>
                  <a:pt x="4267697" y="155393"/>
                  <a:pt x="4251489" y="160256"/>
                </a:cubicBezTo>
                <a:cubicBezTo>
                  <a:pt x="4237699" y="164393"/>
                  <a:pt x="4158023" y="177831"/>
                  <a:pt x="4147794" y="179110"/>
                </a:cubicBezTo>
                <a:lnTo>
                  <a:pt x="3902697" y="207390"/>
                </a:lnTo>
                <a:cubicBezTo>
                  <a:pt x="3874427" y="210621"/>
                  <a:pt x="3846227" y="214635"/>
                  <a:pt x="3817856" y="216817"/>
                </a:cubicBezTo>
                <a:lnTo>
                  <a:pt x="3695308" y="226244"/>
                </a:lnTo>
                <a:lnTo>
                  <a:pt x="3289955" y="216817"/>
                </a:lnTo>
                <a:lnTo>
                  <a:pt x="2384982" y="197963"/>
                </a:lnTo>
                <a:cubicBezTo>
                  <a:pt x="2362123" y="197075"/>
                  <a:pt x="2341757" y="181386"/>
                  <a:pt x="2318994" y="179110"/>
                </a:cubicBezTo>
                <a:cubicBezTo>
                  <a:pt x="2122418" y="159452"/>
                  <a:pt x="1853583" y="156085"/>
                  <a:pt x="1659118" y="150829"/>
                </a:cubicBezTo>
                <a:cubicBezTo>
                  <a:pt x="1574277" y="141402"/>
                  <a:pt x="1484522" y="152523"/>
                  <a:pt x="1404594" y="122549"/>
                </a:cubicBezTo>
                <a:cubicBezTo>
                  <a:pt x="1379456" y="113122"/>
                  <a:pt x="1355388" y="100092"/>
                  <a:pt x="1329180" y="94268"/>
                </a:cubicBezTo>
                <a:cubicBezTo>
                  <a:pt x="1298353" y="87417"/>
                  <a:pt x="1266248" y="88759"/>
                  <a:pt x="1234912" y="84842"/>
                </a:cubicBezTo>
                <a:cubicBezTo>
                  <a:pt x="1190817" y="79330"/>
                  <a:pt x="1146858" y="72745"/>
                  <a:pt x="1102936" y="65988"/>
                </a:cubicBezTo>
                <a:cubicBezTo>
                  <a:pt x="1065153" y="60175"/>
                  <a:pt x="1026901" y="56405"/>
                  <a:pt x="989815" y="47134"/>
                </a:cubicBezTo>
                <a:cubicBezTo>
                  <a:pt x="964677" y="40850"/>
                  <a:pt x="939695" y="33902"/>
                  <a:pt x="914400" y="28281"/>
                </a:cubicBezTo>
                <a:cubicBezTo>
                  <a:pt x="813918" y="5951"/>
                  <a:pt x="857967" y="15109"/>
                  <a:pt x="782425" y="0"/>
                </a:cubicBezTo>
                <a:cubicBezTo>
                  <a:pt x="597221" y="32684"/>
                  <a:pt x="675994" y="21553"/>
                  <a:pt x="546755" y="37708"/>
                </a:cubicBezTo>
                <a:cubicBezTo>
                  <a:pt x="524342" y="45178"/>
                  <a:pt x="504438" y="52616"/>
                  <a:pt x="480767" y="56561"/>
                </a:cubicBezTo>
                <a:cubicBezTo>
                  <a:pt x="455778" y="60726"/>
                  <a:pt x="430491" y="62846"/>
                  <a:pt x="405353" y="65988"/>
                </a:cubicBezTo>
                <a:cubicBezTo>
                  <a:pt x="339365" y="87984"/>
                  <a:pt x="355077" y="65988"/>
                  <a:pt x="339365" y="113122"/>
                </a:cubicBezTo>
                <a:cubicBezTo>
                  <a:pt x="345650" y="131976"/>
                  <a:pt x="346822" y="153402"/>
                  <a:pt x="358219" y="169683"/>
                </a:cubicBezTo>
                <a:cubicBezTo>
                  <a:pt x="383045" y="205148"/>
                  <a:pt x="406713" y="209165"/>
                  <a:pt x="443060" y="216817"/>
                </a:cubicBezTo>
                <a:cubicBezTo>
                  <a:pt x="791327" y="290136"/>
                  <a:pt x="440831" y="218016"/>
                  <a:pt x="659877" y="254524"/>
                </a:cubicBezTo>
                <a:cubicBezTo>
                  <a:pt x="691486" y="259792"/>
                  <a:pt x="722251" y="270266"/>
                  <a:pt x="754145" y="273378"/>
                </a:cubicBezTo>
                <a:cubicBezTo>
                  <a:pt x="1076489" y="304826"/>
                  <a:pt x="1696866" y="307135"/>
                  <a:pt x="1904215" y="311085"/>
                </a:cubicBezTo>
                <a:cubicBezTo>
                  <a:pt x="1948199" y="311923"/>
                  <a:pt x="1992198" y="311085"/>
                  <a:pt x="2036190" y="311085"/>
                </a:cubicBezTo>
              </a:path>
            </a:pathLst>
          </a:custGeom>
          <a:ln w="317500">
            <a:solidFill>
              <a:srgbClr val="FF0000">
                <a:alpha val="1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504056" y="3068961"/>
            <a:ext cx="248376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Correct!?</a:t>
            </a: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288032"/>
            <a:ext cx="5688632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/>
          <p:cNvSpPr/>
          <p:nvPr/>
        </p:nvSpPr>
        <p:spPr>
          <a:xfrm>
            <a:off x="107504" y="396443"/>
            <a:ext cx="5256584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131840" y="220486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131840" y="321297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987824" y="393305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4139952" y="3140969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95536" y="2276873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Tests (D)</a:t>
            </a:r>
            <a:endParaRPr kumimoji="0" lang="de-DE" sz="32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95536" y="3933056"/>
            <a:ext cx="25922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Tests (D-1)</a:t>
            </a:r>
            <a:endParaRPr kumimoji="0" lang="de-DE" sz="32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5" name="Gestreifter Pfeil nach rechts 14"/>
          <p:cNvSpPr/>
          <p:nvPr/>
        </p:nvSpPr>
        <p:spPr>
          <a:xfrm rot="5400000">
            <a:off x="1115616" y="321297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467544" y="5085185"/>
            <a:ext cx="72728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Run tests on both levels; all pass.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Coverage Problem!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/>
          <p:cNvSpPr/>
          <p:nvPr/>
        </p:nvSpPr>
        <p:spPr>
          <a:xfrm>
            <a:off x="107504" y="396443"/>
            <a:ext cx="5256584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80772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3131840" y="220486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131840" y="321297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987824" y="393305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4139952" y="3140969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-540568" y="2204864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Tests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Simulators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Documentation</a:t>
            </a:r>
          </a:p>
        </p:txBody>
      </p:sp>
      <p:cxnSp>
        <p:nvCxnSpPr>
          <p:cNvPr id="14" name="Gerade Verbindung 13"/>
          <p:cNvCxnSpPr/>
          <p:nvPr/>
        </p:nvCxnSpPr>
        <p:spPr>
          <a:xfrm flipH="1" flipV="1">
            <a:off x="2771800" y="2132856"/>
            <a:ext cx="432048" cy="36004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 flipH="1">
            <a:off x="2771800" y="2564904"/>
            <a:ext cx="432048" cy="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 flipH="1">
            <a:off x="2771800" y="2636912"/>
            <a:ext cx="432048" cy="36004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288032"/>
            <a:ext cx="5688632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Multi-Stage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27584" y="134076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3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27584" y="278092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2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827584" y="422108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1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827584" y="566124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0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8" name="Gestreifter Pfeil nach rechts 17"/>
          <p:cNvSpPr/>
          <p:nvPr/>
        </p:nvSpPr>
        <p:spPr>
          <a:xfrm rot="5400000">
            <a:off x="1079612" y="202484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treifter Pfeil nach rechts 18"/>
          <p:cNvSpPr/>
          <p:nvPr/>
        </p:nvSpPr>
        <p:spPr>
          <a:xfrm rot="5400000">
            <a:off x="1079612" y="346500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treifter Pfeil nach rechts 19"/>
          <p:cNvSpPr/>
          <p:nvPr/>
        </p:nvSpPr>
        <p:spPr>
          <a:xfrm rot="5400000">
            <a:off x="1079612" y="490516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 nach unten 20"/>
          <p:cNvSpPr/>
          <p:nvPr/>
        </p:nvSpPr>
        <p:spPr>
          <a:xfrm>
            <a:off x="3275856" y="1700808"/>
            <a:ext cx="288032" cy="424847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itel 6"/>
          <p:cNvSpPr txBox="1">
            <a:spLocks/>
          </p:cNvSpPr>
          <p:nvPr/>
        </p:nvSpPr>
        <p:spPr>
          <a:xfrm>
            <a:off x="3779912" y="3140969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Modularization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683568" y="4077072"/>
            <a:ext cx="7848872" cy="25202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Multi-Stage: 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27584" y="134076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3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27584" y="278092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2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827584" y="4221088"/>
            <a:ext cx="3024336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1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827584" y="566124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0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8" name="Gestreifter Pfeil nach rechts 17"/>
          <p:cNvSpPr/>
          <p:nvPr/>
        </p:nvSpPr>
        <p:spPr>
          <a:xfrm rot="5400000">
            <a:off x="1079612" y="202484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Gestreifter Pfeil nach rechts 18"/>
          <p:cNvSpPr/>
          <p:nvPr/>
        </p:nvSpPr>
        <p:spPr>
          <a:xfrm rot="5400000">
            <a:off x="1079612" y="346500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estreifter Pfeil nach rechts 19"/>
          <p:cNvSpPr/>
          <p:nvPr/>
        </p:nvSpPr>
        <p:spPr>
          <a:xfrm rot="5400000">
            <a:off x="1079612" y="490516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3347864" y="4941169"/>
            <a:ext cx="50405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Reusing </a:t>
            </a:r>
            <a:br>
              <a:rPr lang="en-US" sz="48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Later Stages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Optimizations!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555776" y="278092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5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27" name="Gestreifter Pfeil nach rechts 26"/>
          <p:cNvSpPr/>
          <p:nvPr/>
        </p:nvSpPr>
        <p:spPr>
          <a:xfrm rot="5400000">
            <a:off x="2807804" y="346500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683568" y="1196752"/>
            <a:ext cx="7848872" cy="25202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Multi-Stage</a:t>
            </a:r>
            <a:r>
              <a:rPr lang="en-US" sz="4800" dirty="0" smtClean="0">
                <a:latin typeface="Traveling _Typewriter" pitchFamily="2" charset="0"/>
              </a:rPr>
              <a:t>: </a:t>
            </a:r>
            <a:r>
              <a:rPr lang="en-US" sz="4800" dirty="0" smtClean="0">
                <a:latin typeface="Traveling _Typewriter" pitchFamily="2" charset="0"/>
              </a:rPr>
              <a:t>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27584" y="134076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3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27584" y="2780928"/>
            <a:ext cx="3384376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2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827584" y="422108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1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827584" y="566124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0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8" name="Gestreifter Pfeil nach rechts 17"/>
          <p:cNvSpPr/>
          <p:nvPr/>
        </p:nvSpPr>
        <p:spPr>
          <a:xfrm rot="5400000">
            <a:off x="1079612" y="202484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treifter Pfeil nach rechts 18"/>
          <p:cNvSpPr/>
          <p:nvPr/>
        </p:nvSpPr>
        <p:spPr>
          <a:xfrm rot="5400000">
            <a:off x="1079612" y="346500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estreifter Pfeil nach rechts 19"/>
          <p:cNvSpPr/>
          <p:nvPr/>
        </p:nvSpPr>
        <p:spPr>
          <a:xfrm rot="5400000">
            <a:off x="1079612" y="490516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2915816" y="422108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1b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2915816" y="566124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0b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23" name="Gestreifter Pfeil nach rechts 22"/>
          <p:cNvSpPr/>
          <p:nvPr/>
        </p:nvSpPr>
        <p:spPr>
          <a:xfrm rot="5400000">
            <a:off x="3167844" y="346500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Gestreifter Pfeil nach rechts 23"/>
          <p:cNvSpPr/>
          <p:nvPr/>
        </p:nvSpPr>
        <p:spPr>
          <a:xfrm rot="5400000">
            <a:off x="3167844" y="490516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3419872" y="2060848"/>
            <a:ext cx="50405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Reusing </a:t>
            </a:r>
            <a:br>
              <a:rPr lang="en-US" sz="48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Early Stages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latin typeface="Traveling _Typewriter" pitchFamily="2" charset="0"/>
                <a:ea typeface="+mj-ea"/>
                <a:cs typeface="+mj-cs"/>
              </a:rPr>
              <a:t>Portability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77768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Multi-Stage</a:t>
            </a:r>
            <a:r>
              <a:rPr lang="en-US" sz="4800" dirty="0" smtClean="0">
                <a:latin typeface="Traveling _Typewriter" pitchFamily="2" charset="0"/>
              </a:rPr>
              <a:t>: Preprocess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96752"/>
            <a:ext cx="256222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itel 6"/>
          <p:cNvSpPr txBox="1">
            <a:spLocks/>
          </p:cNvSpPr>
          <p:nvPr/>
        </p:nvSpPr>
        <p:spPr>
          <a:xfrm>
            <a:off x="3419872" y="2420888"/>
            <a:ext cx="554461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Adding an </a:t>
            </a:r>
          </a:p>
          <a:p>
            <a:pPr lvl="0" algn="r">
              <a:spcBef>
                <a:spcPct val="0"/>
              </a:spcBef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optional,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modular</a:t>
            </a: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emergency</a:t>
            </a:r>
          </a:p>
          <a:p>
            <a:pPr lvl="0" algn="r"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stop feature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6"/>
          <p:cNvSpPr txBox="1">
            <a:spLocks/>
          </p:cNvSpPr>
          <p:nvPr/>
        </p:nvSpPr>
        <p:spPr>
          <a:xfrm>
            <a:off x="179512" y="116632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Platform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556792"/>
            <a:ext cx="3929479" cy="3803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204864"/>
            <a:ext cx="386715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71" y="1700808"/>
            <a:ext cx="9093933" cy="338437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4" name="Titel 6"/>
          <p:cNvSpPr txBox="1">
            <a:spLocks/>
          </p:cNvSpPr>
          <p:nvPr/>
        </p:nvSpPr>
        <p:spPr>
          <a:xfrm>
            <a:off x="251520" y="5085185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A program at D</a:t>
            </a:r>
            <a:r>
              <a:rPr lang="en-US" sz="4000" baseline="-25000" dirty="0" smtClean="0">
                <a:latin typeface="Traveling _Typewriter" pitchFamily="2" charset="0"/>
                <a:ea typeface="+mj-ea"/>
                <a:cs typeface="+mj-cs"/>
              </a:rPr>
              <a:t>0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that</a:t>
            </a:r>
          </a:p>
          <a:p>
            <a:pPr lvl="0">
              <a:spcBef>
                <a:spcPct val="0"/>
              </a:spcBef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acts on the structure</a:t>
            </a:r>
          </a:p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of an input program at D</a:t>
            </a:r>
            <a:r>
              <a:rPr lang="en-US" sz="4000" baseline="-25000" dirty="0" smtClean="0">
                <a:latin typeface="Traveling _Typewriter" pitchFamily="2" charset="0"/>
                <a:ea typeface="+mj-ea"/>
                <a:cs typeface="+mj-cs"/>
              </a:rPr>
              <a:t>&gt;0</a:t>
            </a:r>
            <a:endParaRPr kumimoji="0" lang="de-DE" sz="40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288032"/>
            <a:ext cx="5256584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6"/>
          <p:cNvSpPr txBox="1">
            <a:spLocks/>
          </p:cNvSpPr>
          <p:nvPr/>
        </p:nvSpPr>
        <p:spPr>
          <a:xfrm>
            <a:off x="179512" y="1988841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A program at D</a:t>
            </a:r>
            <a:r>
              <a:rPr lang="en-US" sz="4000" baseline="-25000" dirty="0" smtClean="0">
                <a:solidFill>
                  <a:schemeClr val="bg1">
                    <a:lumMod val="8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0</a:t>
            </a: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that</a:t>
            </a:r>
          </a:p>
          <a:p>
            <a:pPr lvl="0">
              <a:spcBef>
                <a:spcPct val="0"/>
              </a:spcBef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acts on </a:t>
            </a: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the structure</a:t>
            </a:r>
          </a:p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 an input program at D</a:t>
            </a:r>
            <a:r>
              <a:rPr lang="en-US" sz="4000" baseline="-25000" dirty="0" smtClean="0">
                <a:solidFill>
                  <a:schemeClr val="bg1">
                    <a:lumMod val="8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&gt;0</a:t>
            </a:r>
            <a:endParaRPr kumimoji="0" lang="de-DE" sz="4000" b="0" i="0" u="none" strike="noStrike" kern="1200" cap="none" spc="0" normalizeH="0" baseline="-2500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503040" y="3501008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imperative 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  <a:sym typeface="Wingdings" pitchFamily="2" charset="2"/>
              </a:rPr>
              <a:t> step through</a:t>
            </a: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503040" y="4221088"/>
            <a:ext cx="8965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functional 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  <a:sym typeface="Wingdings" pitchFamily="2" charset="2"/>
              </a:rPr>
              <a:t> </a:t>
            </a:r>
            <a:r>
              <a:rPr lang="en-US" sz="40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  <a:sym typeface="Wingdings" pitchFamily="2" charset="2"/>
              </a:rPr>
              <a:t>eval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  <a:sym typeface="Wingdings" pitchFamily="2" charset="2"/>
              </a:rPr>
              <a:t> recursively</a:t>
            </a: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503040" y="4941168"/>
            <a:ext cx="8965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declarative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  <a:sym typeface="Wingdings" pitchFamily="2" charset="2"/>
              </a:rPr>
              <a:t> ? solver ?</a:t>
            </a: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88032"/>
            <a:ext cx="5256584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251520" y="313739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Performance &amp;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Optimization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251520" y="313739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Performance &amp;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Optimization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251520" y="4365104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Platform Con-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formance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251520" y="313739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Performance &amp;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Optimization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251520" y="4365104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Platform Con-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formance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0" name="Titel 6"/>
          <p:cNvSpPr txBox="1">
            <a:spLocks/>
          </p:cNvSpPr>
          <p:nvPr/>
        </p:nvSpPr>
        <p:spPr>
          <a:xfrm>
            <a:off x="4788024" y="5157193"/>
            <a:ext cx="4355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Turnaround Time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1" name="Titel 6"/>
          <p:cNvSpPr txBox="1">
            <a:spLocks/>
          </p:cNvSpPr>
          <p:nvPr/>
        </p:nvSpPr>
        <p:spPr>
          <a:xfrm>
            <a:off x="4788024" y="5877273"/>
            <a:ext cx="4355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Runtime Change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2564904"/>
            <a:ext cx="6552728" cy="1470025"/>
          </a:xfrm>
        </p:spPr>
        <p:txBody>
          <a:bodyPr>
            <a:normAutofit/>
          </a:bodyPr>
          <a:lstStyle/>
          <a:p>
            <a: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  <a:t>Case Studies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via mapping to lower level 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03848" y="2348880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203848" y="3356992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059832" y="4077073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4211960" y="3284985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at the same time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03848" y="2348880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835696" y="357301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835696" y="429309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275856" y="357301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275856" y="429309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716016" y="357301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716016" y="429309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6" name="Gerade Verbindung 15"/>
          <p:cNvCxnSpPr/>
          <p:nvPr/>
        </p:nvCxnSpPr>
        <p:spPr>
          <a:xfrm>
            <a:off x="2051720" y="3356992"/>
            <a:ext cx="324036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el 6"/>
          <p:cNvSpPr txBox="1">
            <a:spLocks/>
          </p:cNvSpPr>
          <p:nvPr/>
        </p:nvSpPr>
        <p:spPr>
          <a:xfrm>
            <a:off x="6012160" y="3501008"/>
            <a:ext cx="28803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Similar Semantics?</a:t>
            </a:r>
            <a:endParaRPr kumimoji="0" lang="de-DE" sz="3200" b="0" i="0" u="none" strike="noStrike" kern="1200" cap="none" spc="0" normalizeH="0" baseline="-2500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at the same time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03848" y="2348880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835696" y="357301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835696" y="429309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275856" y="357301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275856" y="429309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716016" y="357301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716016" y="429309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6" name="Gerade Verbindung 15"/>
          <p:cNvCxnSpPr/>
          <p:nvPr/>
        </p:nvCxnSpPr>
        <p:spPr>
          <a:xfrm>
            <a:off x="2051720" y="3356992"/>
            <a:ext cx="324036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ihandform 19"/>
          <p:cNvSpPr/>
          <p:nvPr/>
        </p:nvSpPr>
        <p:spPr>
          <a:xfrm>
            <a:off x="1690104" y="3503691"/>
            <a:ext cx="3741975" cy="842835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FF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6012160" y="3501008"/>
            <a:ext cx="28803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Similar Semantics?</a:t>
            </a:r>
            <a:endParaRPr kumimoji="0" lang="de-DE" sz="3200" b="0" i="0" u="none" strike="noStrike" kern="1200" cap="none" spc="0" normalizeH="0" baseline="-2500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4139952" y="2492896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2051720" y="5157192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3419872" y="5157192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4860032" y="5157192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8" name="Freihandform 27"/>
          <p:cNvSpPr/>
          <p:nvPr/>
        </p:nvSpPr>
        <p:spPr>
          <a:xfrm>
            <a:off x="1691680" y="5157192"/>
            <a:ext cx="3741975" cy="504056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2483768" y="5733256"/>
            <a:ext cx="28803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all green!</a:t>
            </a:r>
            <a:endParaRPr kumimoji="0" lang="de-DE" sz="3200" b="0" i="0" u="none" strike="noStrike" kern="1200" cap="none" spc="0" normalizeH="0" baseline="-2500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0" name="Freihandform 29"/>
          <p:cNvSpPr/>
          <p:nvPr/>
        </p:nvSpPr>
        <p:spPr>
          <a:xfrm>
            <a:off x="4067945" y="2492896"/>
            <a:ext cx="648072" cy="504056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alternatively, </a:t>
            </a:r>
            <a:r>
              <a:rPr lang="en-US" sz="2800" dirty="0" err="1" smtClean="0">
                <a:latin typeface="Traveling _Typewriter" pitchFamily="2" charset="0"/>
                <a:ea typeface="+mj-ea"/>
                <a:cs typeface="+mj-cs"/>
              </a:rPr>
              <a:t>selectably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347864" y="184482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979712" y="393305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979712" y="465313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41987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41987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86003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86003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2" name="Gerade Verbindung 21"/>
          <p:cNvCxnSpPr/>
          <p:nvPr/>
        </p:nvCxnSpPr>
        <p:spPr>
          <a:xfrm flipV="1">
            <a:off x="2339752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3779912" y="3501008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4211960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635896" y="2852936"/>
            <a:ext cx="288032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Gerade Verbindung 40"/>
          <p:cNvCxnSpPr/>
          <p:nvPr/>
        </p:nvCxnSpPr>
        <p:spPr>
          <a:xfrm flipV="1">
            <a:off x="3779912" y="2636912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 flipV="1">
            <a:off x="3563888" y="3068960"/>
            <a:ext cx="173843" cy="25820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6"/>
          <p:cNvSpPr txBox="1">
            <a:spLocks/>
          </p:cNvSpPr>
          <p:nvPr/>
        </p:nvSpPr>
        <p:spPr>
          <a:xfrm>
            <a:off x="4716016" y="2132856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Extend L</a:t>
            </a:r>
            <a:r>
              <a:rPr lang="en-US" sz="28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 to include data that determines transformation</a:t>
            </a:r>
            <a:endParaRPr kumimoji="0" lang="de-DE" sz="2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3347864" y="184482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979712" y="393305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979712" y="465313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41987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41987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86003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86003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2" name="Gerade Verbindung 21"/>
          <p:cNvCxnSpPr/>
          <p:nvPr/>
        </p:nvCxnSpPr>
        <p:spPr>
          <a:xfrm flipV="1">
            <a:off x="2339752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3779912" y="3501008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4211960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635896" y="2852936"/>
            <a:ext cx="288032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Gerade Verbindung 40"/>
          <p:cNvCxnSpPr/>
          <p:nvPr/>
        </p:nvCxnSpPr>
        <p:spPr>
          <a:xfrm flipV="1">
            <a:off x="3779912" y="2636912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 flipV="1">
            <a:off x="3563888" y="3068960"/>
            <a:ext cx="173843" cy="25820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6"/>
          <p:cNvSpPr txBox="1">
            <a:spLocks/>
          </p:cNvSpPr>
          <p:nvPr/>
        </p:nvSpPr>
        <p:spPr>
          <a:xfrm>
            <a:off x="4716016" y="1988840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External Data: </a:t>
            </a:r>
            <a:br>
              <a:rPr lang="en-US" sz="28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- Switches</a:t>
            </a:r>
            <a:br>
              <a:rPr lang="en-US" sz="28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- Annotation Model</a:t>
            </a:r>
            <a:endParaRPr kumimoji="0" lang="de-DE" sz="2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6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alternatively, </a:t>
            </a:r>
            <a:r>
              <a:rPr lang="en-US" sz="2800" dirty="0" err="1" smtClean="0">
                <a:latin typeface="Traveling _Typewriter" pitchFamily="2" charset="0"/>
                <a:ea typeface="+mj-ea"/>
                <a:cs typeface="+mj-cs"/>
              </a:rPr>
              <a:t>selectably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3347864" y="184482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979712" y="393305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979712" y="465313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41987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41987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86003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86003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2" name="Gerade Verbindung 21"/>
          <p:cNvCxnSpPr/>
          <p:nvPr/>
        </p:nvCxnSpPr>
        <p:spPr>
          <a:xfrm flipV="1">
            <a:off x="2339752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3779912" y="3501008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4211960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635896" y="2852936"/>
            <a:ext cx="288032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Gerade Verbindung 40"/>
          <p:cNvCxnSpPr/>
          <p:nvPr/>
        </p:nvCxnSpPr>
        <p:spPr>
          <a:xfrm flipV="1">
            <a:off x="3779912" y="2636912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 flipV="1">
            <a:off x="3563888" y="3068960"/>
            <a:ext cx="173843" cy="25820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6"/>
          <p:cNvSpPr txBox="1">
            <a:spLocks/>
          </p:cNvSpPr>
          <p:nvPr/>
        </p:nvSpPr>
        <p:spPr>
          <a:xfrm>
            <a:off x="4644008" y="2060848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Heuristics: Analyze model to try to decide</a:t>
            </a:r>
            <a:r>
              <a:rPr lang="de-DE" sz="2800" baseline="-25000" dirty="0" smtClean="0">
                <a:latin typeface="Traveling _Typewriter" pitchFamily="2" charset="0"/>
                <a:ea typeface="+mj-ea"/>
                <a:cs typeface="+mj-cs"/>
              </a:rPr>
              <a:t> </a:t>
            </a:r>
            <a:endParaRPr lang="en-US" sz="28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9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alternatively, </a:t>
            </a:r>
            <a:r>
              <a:rPr lang="en-US" sz="2800" dirty="0" err="1" smtClean="0">
                <a:latin typeface="Traveling _Typewriter" pitchFamily="2" charset="0"/>
                <a:ea typeface="+mj-ea"/>
                <a:cs typeface="+mj-cs"/>
              </a:rPr>
              <a:t>selectably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3347864" y="184482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979712" y="393305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979712" y="465313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41987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41987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86003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86003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2" name="Gerade Verbindung 21"/>
          <p:cNvCxnSpPr/>
          <p:nvPr/>
        </p:nvCxnSpPr>
        <p:spPr>
          <a:xfrm flipV="1">
            <a:off x="2339752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3779912" y="3501008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4211960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635896" y="2852936"/>
            <a:ext cx="288032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Gerade Verbindung 40"/>
          <p:cNvCxnSpPr/>
          <p:nvPr/>
        </p:nvCxnSpPr>
        <p:spPr>
          <a:xfrm flipV="1">
            <a:off x="3779912" y="2636912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 flipV="1">
            <a:off x="3563888" y="3068960"/>
            <a:ext cx="173843" cy="25820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6"/>
          <p:cNvSpPr txBox="1">
            <a:spLocks/>
          </p:cNvSpPr>
          <p:nvPr/>
        </p:nvSpPr>
        <p:spPr>
          <a:xfrm>
            <a:off x="4644008" y="1916832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400" b="1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TESTING!</a:t>
            </a:r>
            <a:endParaRPr lang="en-US" sz="4400" b="1" dirty="0" smtClean="0">
              <a:solidFill>
                <a:srgbClr val="00B050"/>
              </a:solidFill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198177" y="5589241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3566329" y="5589241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006489" y="5589241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1" name="Freihandform 20"/>
          <p:cNvSpPr/>
          <p:nvPr/>
        </p:nvSpPr>
        <p:spPr>
          <a:xfrm>
            <a:off x="1835696" y="5589240"/>
            <a:ext cx="3741975" cy="504056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2771800" y="2060848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4" name="Freihandform 23"/>
          <p:cNvSpPr/>
          <p:nvPr/>
        </p:nvSpPr>
        <p:spPr>
          <a:xfrm>
            <a:off x="2699792" y="2060848"/>
            <a:ext cx="648072" cy="504056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alternatively, </a:t>
            </a:r>
            <a:r>
              <a:rPr lang="en-US" sz="2800" dirty="0" err="1" smtClean="0">
                <a:latin typeface="Traveling _Typewriter" pitchFamily="2" charset="0"/>
                <a:ea typeface="+mj-ea"/>
                <a:cs typeface="+mj-cs"/>
              </a:rPr>
              <a:t>selectably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hteck 28"/>
          <p:cNvSpPr/>
          <p:nvPr/>
        </p:nvSpPr>
        <p:spPr>
          <a:xfrm>
            <a:off x="827584" y="1250654"/>
            <a:ext cx="1440160" cy="7920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323528" y="188640"/>
            <a:ext cx="82089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Reduced Expressiveness</a:t>
            </a: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899592" y="1286866"/>
            <a:ext cx="180020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bad?</a:t>
            </a:r>
          </a:p>
        </p:txBody>
      </p:sp>
      <p:sp>
        <p:nvSpPr>
          <p:cNvPr id="30" name="Titel 6"/>
          <p:cNvSpPr txBox="1">
            <a:spLocks/>
          </p:cNvSpPr>
          <p:nvPr/>
        </p:nvSpPr>
        <p:spPr>
          <a:xfrm>
            <a:off x="2699792" y="1295503"/>
            <a:ext cx="316835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maybe.</a:t>
            </a:r>
          </a:p>
        </p:txBody>
      </p:sp>
      <p:sp>
        <p:nvSpPr>
          <p:cNvPr id="35" name="Rechteck 34"/>
          <p:cNvSpPr/>
          <p:nvPr/>
        </p:nvSpPr>
        <p:spPr>
          <a:xfrm>
            <a:off x="827584" y="2160015"/>
            <a:ext cx="1656184" cy="7920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36" name="Titel 6"/>
          <p:cNvSpPr txBox="1">
            <a:spLocks/>
          </p:cNvSpPr>
          <p:nvPr/>
        </p:nvSpPr>
        <p:spPr>
          <a:xfrm>
            <a:off x="899592" y="2196227"/>
            <a:ext cx="180020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good?</a:t>
            </a:r>
          </a:p>
        </p:txBody>
      </p:sp>
      <p:sp>
        <p:nvSpPr>
          <p:cNvPr id="37" name="Titel 6"/>
          <p:cNvSpPr txBox="1">
            <a:spLocks/>
          </p:cNvSpPr>
          <p:nvPr/>
        </p:nvSpPr>
        <p:spPr>
          <a:xfrm>
            <a:off x="2699792" y="2204864"/>
            <a:ext cx="316835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maybe!</a:t>
            </a:r>
          </a:p>
        </p:txBody>
      </p:sp>
      <p:sp>
        <p:nvSpPr>
          <p:cNvPr id="38" name="Pfeil nach unten 37"/>
          <p:cNvSpPr/>
          <p:nvPr/>
        </p:nvSpPr>
        <p:spPr>
          <a:xfrm>
            <a:off x="3275856" y="2996952"/>
            <a:ext cx="720080" cy="11521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itel 6"/>
          <p:cNvSpPr txBox="1">
            <a:spLocks/>
          </p:cNvSpPr>
          <p:nvPr/>
        </p:nvSpPr>
        <p:spPr>
          <a:xfrm>
            <a:off x="2448272" y="4221088"/>
            <a:ext cx="70922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Model Checking</a:t>
            </a:r>
          </a:p>
        </p:txBody>
      </p:sp>
      <p:sp>
        <p:nvSpPr>
          <p:cNvPr id="43" name="Titel 6"/>
          <p:cNvSpPr txBox="1">
            <a:spLocks/>
          </p:cNvSpPr>
          <p:nvPr/>
        </p:nvSpPr>
        <p:spPr>
          <a:xfrm>
            <a:off x="2448272" y="4869160"/>
            <a:ext cx="70922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SAT Solving</a:t>
            </a:r>
          </a:p>
        </p:txBody>
      </p:sp>
      <p:sp>
        <p:nvSpPr>
          <p:cNvPr id="45" name="Titel 6"/>
          <p:cNvSpPr txBox="1">
            <a:spLocks/>
          </p:cNvSpPr>
          <p:nvPr/>
        </p:nvSpPr>
        <p:spPr>
          <a:xfrm>
            <a:off x="2420813" y="5661248"/>
            <a:ext cx="70922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Exhaustive Search, Proof!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844" y="116632"/>
            <a:ext cx="3848100" cy="650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635896" y="260648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Unique State Names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635896" y="105273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Unreachable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635896" y="1844824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Dead End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635896" y="2636912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Guard Decidability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2420813" y="5661248"/>
            <a:ext cx="70922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Exhaustive Search, Proof!</a:t>
            </a: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635896" y="3501009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err="1" smtClean="0">
                <a:latin typeface="Traveling _Typewriter" pitchFamily="2" charset="0"/>
                <a:ea typeface="+mj-ea"/>
                <a:cs typeface="+mj-cs"/>
              </a:rPr>
              <a:t>Reachability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mbeddr.files.wordpress.com/2011/11/modelcheck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8741068" cy="60486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358602"/>
            <a:ext cx="80010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-36512" y="-129257"/>
            <a:ext cx="6552728" cy="1470025"/>
          </a:xfrm>
        </p:spPr>
        <p:txBody>
          <a:bodyPr>
            <a:normAutofit/>
          </a:bodyPr>
          <a:lstStyle/>
          <a:p>
            <a:r>
              <a:rPr lang="de-DE" sz="7200" dirty="0" smtClean="0">
                <a:solidFill>
                  <a:schemeClr val="bg1"/>
                </a:solidFill>
                <a:latin typeface="Traveling _Typewriter" pitchFamily="2" charset="0"/>
              </a:rPr>
              <a:t>Components</a:t>
            </a:r>
            <a:endParaRPr lang="de-DE" sz="72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>Separation </a:t>
            </a:r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of</a:t>
            </a:r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/>
            </a:r>
            <a:b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Concerns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Several Concerns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6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in one domain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9688" y="2409825"/>
            <a:ext cx="6524625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Several Concerns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6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in one domain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5652120" y="3429000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10093" r="52562"/>
          <a:stretch>
            <a:fillRect/>
          </a:stretch>
        </p:blipFill>
        <p:spPr bwMode="auto">
          <a:xfrm>
            <a:off x="1043608" y="3573016"/>
            <a:ext cx="2664296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683568" y="2636913"/>
            <a:ext cx="35283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integrated into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one fragment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5076056" y="2636912"/>
            <a:ext cx="374441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separated into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several fragments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3635896" y="2276872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el 6"/>
          <p:cNvSpPr txBox="1">
            <a:spLocks/>
          </p:cNvSpPr>
          <p:nvPr/>
        </p:nvSpPr>
        <p:spPr>
          <a:xfrm>
            <a:off x="755576" y="1628800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independent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4" name="Gerade Verbindung 13"/>
          <p:cNvCxnSpPr>
            <a:stCxn id="12" idx="2"/>
          </p:cNvCxnSpPr>
          <p:nvPr/>
        </p:nvCxnSpPr>
        <p:spPr>
          <a:xfrm>
            <a:off x="2267744" y="2348879"/>
            <a:ext cx="1296144" cy="64807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1304972"/>
            <a:ext cx="4293165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 txBox="1">
            <a:spLocks/>
          </p:cNvSpPr>
          <p:nvPr/>
        </p:nvSpPr>
        <p:spPr>
          <a:xfrm>
            <a:off x="5076056" y="4725145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17"/>
          <p:cNvCxnSpPr/>
          <p:nvPr/>
        </p:nvCxnSpPr>
        <p:spPr>
          <a:xfrm>
            <a:off x="5940152" y="3789040"/>
            <a:ext cx="288032" cy="936104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>
            <a:off x="4860032" y="4293096"/>
            <a:ext cx="1152128" cy="50405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755576" y="3501008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sufficient?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5" name="Gerade Verbindung 14"/>
          <p:cNvCxnSpPr/>
          <p:nvPr/>
        </p:nvCxnSpPr>
        <p:spPr>
          <a:xfrm flipV="1">
            <a:off x="2627784" y="3140969"/>
            <a:ext cx="864096" cy="28803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6"/>
          <p:cNvSpPr txBox="1">
            <a:spLocks/>
          </p:cNvSpPr>
          <p:nvPr/>
        </p:nvSpPr>
        <p:spPr>
          <a:xfrm>
            <a:off x="755576" y="4725145"/>
            <a:ext cx="345638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Traveling _Typewriter" pitchFamily="2" charset="0"/>
                <a:ea typeface="+mj-ea"/>
                <a:cs typeface="+mj-cs"/>
              </a:rPr>
              <a:t>contains all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the data for running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 meaningful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3635896" y="2276872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itel 6"/>
          <p:cNvSpPr txBox="1">
            <a:spLocks/>
          </p:cNvSpPr>
          <p:nvPr/>
        </p:nvSpPr>
        <p:spPr>
          <a:xfrm>
            <a:off x="755576" y="1628800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independent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8" name="Gerade Verbindung 27"/>
          <p:cNvCxnSpPr>
            <a:stCxn id="27" idx="2"/>
          </p:cNvCxnSpPr>
          <p:nvPr/>
        </p:nvCxnSpPr>
        <p:spPr>
          <a:xfrm>
            <a:off x="2267744" y="2348879"/>
            <a:ext cx="1296144" cy="64807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539552" y="1412776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el 6"/>
          <p:cNvSpPr txBox="1">
            <a:spLocks/>
          </p:cNvSpPr>
          <p:nvPr/>
        </p:nvSpPr>
        <p:spPr>
          <a:xfrm>
            <a:off x="3419872" y="1556792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Well-defined Dependencies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419872" y="2645965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No Cycles!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419872" y="3501008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noProof="0" dirty="0" smtClean="0">
                <a:latin typeface="Traveling _Typewriter" pitchFamily="2" charset="0"/>
                <a:ea typeface="+mj-ea"/>
                <a:cs typeface="+mj-cs"/>
              </a:rPr>
              <a:t>Avoid Synchronization!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419872" y="3933056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Traveling _Typewriter" pitchFamily="2" charset="0"/>
                <a:ea typeface="+mj-ea"/>
                <a:cs typeface="+mj-cs"/>
              </a:rPr>
              <a:t>(unless you use a projectional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editor)</a:t>
            </a:r>
            <a:endParaRPr kumimoji="0" lang="de-DE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Viewpoints: Why?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539552" y="1412776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el 6"/>
          <p:cNvSpPr txBox="1">
            <a:spLocks/>
          </p:cNvSpPr>
          <p:nvPr/>
        </p:nvSpPr>
        <p:spPr>
          <a:xfrm>
            <a:off x="3419872" y="1556792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Sufficiency</a:t>
            </a: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3419872" y="234888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Different Stakeholders</a:t>
            </a: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419872" y="3356993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Different Steps in Process – VCS unit!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Viewpoints: Why?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539552" y="1412776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923928" y="1484784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1:n Relationships</a:t>
            </a:r>
          </a:p>
        </p:txBody>
      </p:sp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645024"/>
            <a:ext cx="154136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3429000"/>
            <a:ext cx="154136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2602235"/>
            <a:ext cx="8001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Freihandform 13"/>
          <p:cNvSpPr/>
          <p:nvPr/>
        </p:nvSpPr>
        <p:spPr>
          <a:xfrm>
            <a:off x="179512" y="3667883"/>
            <a:ext cx="1656184" cy="38714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254000">
            <a:solidFill>
              <a:schemeClr val="accent1">
                <a:shade val="95000"/>
                <a:satMod val="10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 14"/>
          <p:cNvSpPr/>
          <p:nvPr/>
        </p:nvSpPr>
        <p:spPr>
          <a:xfrm>
            <a:off x="2339752" y="3429000"/>
            <a:ext cx="1656184" cy="38714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254000">
            <a:solidFill>
              <a:schemeClr val="accent3">
                <a:lumMod val="7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 15"/>
          <p:cNvSpPr/>
          <p:nvPr/>
        </p:nvSpPr>
        <p:spPr>
          <a:xfrm>
            <a:off x="2987824" y="2602235"/>
            <a:ext cx="936104" cy="38714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254000">
            <a:solidFill>
              <a:schemeClr val="accent3">
                <a:lumMod val="7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Viewpoints: Why?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059832" y="2132856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Gestreifter Pfeil nach rechts 12"/>
          <p:cNvSpPr/>
          <p:nvPr/>
        </p:nvSpPr>
        <p:spPr>
          <a:xfrm rot="5400000">
            <a:off x="2915816" y="3212976"/>
            <a:ext cx="1080120" cy="936104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2843808" y="4149081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9" name="Titel 6"/>
          <p:cNvSpPr txBox="1">
            <a:spLocks/>
          </p:cNvSpPr>
          <p:nvPr/>
        </p:nvSpPr>
        <p:spPr>
          <a:xfrm>
            <a:off x="4572000" y="2852936"/>
            <a:ext cx="374441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Annotation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1" name="Gerade Verbindung mit Pfeil 20"/>
          <p:cNvCxnSpPr/>
          <p:nvPr/>
        </p:nvCxnSpPr>
        <p:spPr>
          <a:xfrm flipH="1">
            <a:off x="3779912" y="3284984"/>
            <a:ext cx="720080" cy="36004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-36512" y="-129257"/>
            <a:ext cx="6552728" cy="1470025"/>
          </a:xfrm>
        </p:spPr>
        <p:txBody>
          <a:bodyPr>
            <a:normAutofit/>
          </a:bodyPr>
          <a:lstStyle/>
          <a:p>
            <a:r>
              <a:rPr lang="de-DE" sz="7200" dirty="0" smtClean="0">
                <a:solidFill>
                  <a:schemeClr val="bg1"/>
                </a:solidFill>
                <a:latin typeface="Traveling _Typewriter" pitchFamily="2" charset="0"/>
              </a:rPr>
              <a:t>Components</a:t>
            </a:r>
            <a:endParaRPr lang="de-DE" sz="72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50" y="2128838"/>
            <a:ext cx="803910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Progressive Refinement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772816"/>
            <a:ext cx="4752528" cy="3887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Views on Programs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513" y="1800225"/>
            <a:ext cx="7800975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eck 4"/>
          <p:cNvSpPr/>
          <p:nvPr/>
        </p:nvSpPr>
        <p:spPr>
          <a:xfrm>
            <a:off x="6876256" y="1484784"/>
            <a:ext cx="1872208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Completeness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251520" y="1340769"/>
            <a:ext cx="82809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Can you generate 100</a:t>
            </a:r>
            <a:r>
              <a:rPr lang="en-US" sz="4800" dirty="0" smtClean="0">
                <a:latin typeface="Courier New" pitchFamily="49" charset="0"/>
                <a:ea typeface="+mj-ea"/>
                <a:cs typeface="Courier New" pitchFamily="49" charset="0"/>
              </a:rPr>
              <a:t>%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 of the code from the DSL program?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251520" y="3356992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More generally: all of D</a:t>
            </a:r>
            <a:r>
              <a:rPr lang="en-US" sz="4800" baseline="-25000" dirty="0" smtClean="0">
                <a:latin typeface="Traveling _Typewriter" pitchFamily="2" charset="0"/>
                <a:ea typeface="+mj-ea"/>
                <a:cs typeface="+mj-cs"/>
              </a:rPr>
              <a:t>-1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r="54854"/>
          <a:stretch>
            <a:fillRect/>
          </a:stretch>
        </p:blipFill>
        <p:spPr bwMode="auto">
          <a:xfrm>
            <a:off x="899592" y="1196752"/>
            <a:ext cx="482453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44473"/>
          <a:stretch>
            <a:fillRect/>
          </a:stretch>
        </p:blipFill>
        <p:spPr bwMode="auto">
          <a:xfrm>
            <a:off x="2123729" y="1916832"/>
            <a:ext cx="593387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el 6"/>
          <p:cNvSpPr txBox="1">
            <a:spLocks/>
          </p:cNvSpPr>
          <p:nvPr/>
        </p:nvSpPr>
        <p:spPr>
          <a:xfrm>
            <a:off x="251520" y="188640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Semantics: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251520" y="3212976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Introduce G (“generator”):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581" y="4193929"/>
            <a:ext cx="21050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4221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6300192" y="4193929"/>
            <a:ext cx="266429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complete</a:t>
            </a:r>
            <a:endParaRPr kumimoji="0" lang="de-DE" sz="2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643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5013176"/>
            <a:ext cx="24003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r="38426"/>
          <a:stretch>
            <a:fillRect/>
          </a:stretch>
        </p:blipFill>
        <p:spPr bwMode="auto">
          <a:xfrm>
            <a:off x="2699792" y="4979168"/>
            <a:ext cx="1296144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itel 6"/>
          <p:cNvSpPr txBox="1">
            <a:spLocks/>
          </p:cNvSpPr>
          <p:nvPr/>
        </p:nvSpPr>
        <p:spPr>
          <a:xfrm>
            <a:off x="6300192" y="4960106"/>
            <a:ext cx="266429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incomplete</a:t>
            </a:r>
            <a:endParaRPr kumimoji="0" lang="de-DE" sz="2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5" name="Freihandform 14"/>
          <p:cNvSpPr/>
          <p:nvPr/>
        </p:nvSpPr>
        <p:spPr>
          <a:xfrm>
            <a:off x="3563888" y="3429000"/>
            <a:ext cx="504056" cy="38714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254000">
            <a:solidFill>
              <a:schemeClr val="accent1">
                <a:shade val="95000"/>
                <a:satMod val="10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 15"/>
          <p:cNvSpPr/>
          <p:nvPr/>
        </p:nvSpPr>
        <p:spPr>
          <a:xfrm>
            <a:off x="3203848" y="4365104"/>
            <a:ext cx="648072" cy="38714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254000">
            <a:solidFill>
              <a:schemeClr val="accent1">
                <a:shade val="95000"/>
                <a:satMod val="10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 16"/>
          <p:cNvSpPr/>
          <p:nvPr/>
        </p:nvSpPr>
        <p:spPr>
          <a:xfrm>
            <a:off x="1187624" y="5085184"/>
            <a:ext cx="648072" cy="38714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254000">
            <a:solidFill>
              <a:schemeClr val="accent1">
                <a:shade val="95000"/>
                <a:satMod val="10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latin typeface="Traveling _Typewriter" pitchFamily="2" charset="0"/>
                <a:ea typeface="+mj-ea"/>
                <a:cs typeface="+mj-cs"/>
              </a:rPr>
              <a:t>Incomplete: What to do?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419872" y="256490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F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419872" y="357301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275856" y="429309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F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899592" y="4293096"/>
            <a:ext cx="244827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OB(F</a:t>
            </a:r>
            <a:r>
              <a:rPr lang="en-US" sz="4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) !=</a:t>
            </a:r>
            <a:endParaRPr kumimoji="0" lang="de-DE" sz="4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899592" y="4293096"/>
            <a:ext cx="6696744" cy="8640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latin typeface="Traveling _Typewriter" pitchFamily="2" charset="0"/>
                <a:ea typeface="+mj-ea"/>
                <a:cs typeface="+mj-cs"/>
              </a:rPr>
              <a:t>Incomplete: What to do?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419872" y="256490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F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419872" y="357301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275856" y="429309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F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4572000" y="4293096"/>
            <a:ext cx="316835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+ F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D-1, man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899592" y="4310787"/>
            <a:ext cx="244827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OB(F</a:t>
            </a:r>
            <a:r>
              <a:rPr lang="en-US" sz="4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) ==</a:t>
            </a:r>
            <a:endParaRPr kumimoji="0" lang="de-DE" sz="4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323528" y="1196752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Manually written code!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Freihandform 17"/>
          <p:cNvSpPr/>
          <p:nvPr/>
        </p:nvSpPr>
        <p:spPr>
          <a:xfrm>
            <a:off x="395536" y="1340768"/>
            <a:ext cx="3024336" cy="504056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00B05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reihandform 18"/>
          <p:cNvSpPr/>
          <p:nvPr/>
        </p:nvSpPr>
        <p:spPr>
          <a:xfrm>
            <a:off x="5220072" y="4509120"/>
            <a:ext cx="2232248" cy="504056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00B05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323528" y="3326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Manually written code?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23528" y="1628801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Call “black box” code </a:t>
            </a:r>
            <a:br>
              <a:rPr lang="en-US" sz="3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(foreign functions)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323528" y="3326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Manually written code?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23528" y="1628801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Call “black box” code </a:t>
            </a:r>
            <a:br>
              <a:rPr lang="en-US" sz="3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(foreign functions)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23528" y="285293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Embed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code in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program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-180528" y="-129257"/>
            <a:ext cx="8136904" cy="1470025"/>
          </a:xfrm>
        </p:spPr>
        <p:txBody>
          <a:bodyPr>
            <a:normAutofit/>
          </a:bodyPr>
          <a:lstStyle/>
          <a:p>
            <a:r>
              <a:rPr lang="de-DE" sz="7200" dirty="0" smtClean="0">
                <a:solidFill>
                  <a:schemeClr val="bg1"/>
                </a:solidFill>
                <a:latin typeface="Traveling _Typewriter" pitchFamily="2" charset="0"/>
              </a:rPr>
              <a:t>Refrigerators</a:t>
            </a:r>
            <a:endParaRPr lang="de-DE" sz="72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340768"/>
            <a:ext cx="80200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323528" y="3326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Manually written code?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23528" y="1628801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Call “black box” code </a:t>
            </a:r>
            <a:br>
              <a:rPr lang="en-US" sz="3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(foreign functions)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23528" y="285293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Embed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code in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program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0" name="Titel 6"/>
          <p:cNvSpPr txBox="1">
            <a:spLocks/>
          </p:cNvSpPr>
          <p:nvPr/>
        </p:nvSpPr>
        <p:spPr>
          <a:xfrm>
            <a:off x="323528" y="39330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Use composition mechanisms of </a:t>
            </a:r>
            <a:r>
              <a:rPr lang="en-US" sz="3600" dirty="0" smtClean="0">
                <a:latin typeface="Traveling _Typewriter" pitchFamily="2" charset="0"/>
              </a:rPr>
              <a:t>L</a:t>
            </a:r>
            <a:r>
              <a:rPr lang="en-US" sz="3600" baseline="-25000" dirty="0" smtClean="0">
                <a:latin typeface="Traveling _Typewriter" pitchFamily="2" charset="0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(inheritance, patterns, aspects, …)  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323528" y="3326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Manually written code?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23528" y="1628801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Call “black box” code </a:t>
            </a:r>
            <a:br>
              <a:rPr lang="en-US" sz="3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(foreign functions)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23528" y="285293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Embed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code in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program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0" name="Titel 6"/>
          <p:cNvSpPr txBox="1">
            <a:spLocks/>
          </p:cNvSpPr>
          <p:nvPr/>
        </p:nvSpPr>
        <p:spPr>
          <a:xfrm>
            <a:off x="323528" y="39330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Use composition mechanisms of </a:t>
            </a:r>
            <a:r>
              <a:rPr lang="en-US" sz="3600" dirty="0" smtClean="0">
                <a:latin typeface="Traveling _Typewriter" pitchFamily="2" charset="0"/>
              </a:rPr>
              <a:t>L</a:t>
            </a:r>
            <a:r>
              <a:rPr lang="en-US" sz="3600" baseline="-25000" dirty="0" smtClean="0">
                <a:latin typeface="Traveling _Typewriter" pitchFamily="2" charset="0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(inheritance, patterns, aspects, …)  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323528" y="5373217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Use protected regions (if you really have to…)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latin typeface="Traveling _Typewriter" pitchFamily="2" charset="0"/>
                <a:ea typeface="+mj-ea"/>
                <a:cs typeface="+mj-cs"/>
              </a:rPr>
              <a:t>Incomplete: When?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95536" y="162880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Good for technical DSLs: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Devs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write L</a:t>
            </a:r>
            <a:r>
              <a:rPr kumimoji="0" lang="en-US" sz="36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code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95536" y="3356993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Bad for business DSLs.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Maybe use a L</a:t>
            </a:r>
            <a:r>
              <a:rPr kumimoji="0" lang="en-US" sz="36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std lib that L</a:t>
            </a:r>
            <a:r>
              <a:rPr kumimoji="0" lang="en-US" sz="36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code can call into?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Freihandform 11"/>
          <p:cNvSpPr/>
          <p:nvPr/>
        </p:nvSpPr>
        <p:spPr>
          <a:xfrm>
            <a:off x="395536" y="1673649"/>
            <a:ext cx="1296144" cy="144016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00B05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 12"/>
          <p:cNvSpPr/>
          <p:nvPr/>
        </p:nvSpPr>
        <p:spPr>
          <a:xfrm>
            <a:off x="395536" y="3068960"/>
            <a:ext cx="936104" cy="144016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FF000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Prevent Breaking Promises!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b="34902"/>
          <a:stretch>
            <a:fillRect/>
          </a:stretch>
        </p:blipFill>
        <p:spPr bwMode="auto">
          <a:xfrm>
            <a:off x="1835696" y="1412776"/>
            <a:ext cx="517332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eck 7"/>
          <p:cNvSpPr/>
          <p:nvPr/>
        </p:nvSpPr>
        <p:spPr>
          <a:xfrm>
            <a:off x="1835696" y="2996952"/>
            <a:ext cx="2016224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1979712" y="4236764"/>
            <a:ext cx="576064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class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B </a:t>
            </a:r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extens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BBase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endParaRPr lang="de-DE" sz="12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void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doSomething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() {</a:t>
            </a:r>
          </a:p>
          <a:p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  Registry.get(„A“).</a:t>
            </a:r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someMethod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 }</a:t>
            </a:r>
            <a:endParaRPr lang="de-DE" sz="2000" b="1" dirty="0" smtClean="0">
              <a:latin typeface="Courier New" pitchFamily="49" charset="0"/>
              <a:cs typeface="Courier New" pitchFamily="49" charset="0"/>
            </a:endParaRPr>
          </a:p>
          <a:p>
            <a:endParaRPr lang="de-DE" sz="12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de-D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Freihandform 10"/>
          <p:cNvSpPr/>
          <p:nvPr/>
        </p:nvSpPr>
        <p:spPr>
          <a:xfrm>
            <a:off x="3995936" y="5157192"/>
            <a:ext cx="1152128" cy="144016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FF000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Prevent Breaking Promises!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b="34902"/>
          <a:stretch>
            <a:fillRect/>
          </a:stretch>
        </p:blipFill>
        <p:spPr bwMode="auto">
          <a:xfrm>
            <a:off x="1835696" y="1412776"/>
            <a:ext cx="517332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eck 7"/>
          <p:cNvSpPr/>
          <p:nvPr/>
        </p:nvSpPr>
        <p:spPr>
          <a:xfrm>
            <a:off x="1835696" y="2996952"/>
            <a:ext cx="2016224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683568" y="4653136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Dependency Injection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683568" y="5373216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Static analysis tools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179512" y="37890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Better: 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Freihandform 12"/>
          <p:cNvSpPr/>
          <p:nvPr/>
        </p:nvSpPr>
        <p:spPr>
          <a:xfrm>
            <a:off x="179512" y="4005064"/>
            <a:ext cx="1872208" cy="28803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00B05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err="1" smtClean="0">
                <a:latin typeface="Traveling _Typewriter" pitchFamily="2" charset="0"/>
                <a:ea typeface="+mj-ea"/>
                <a:cs typeface="+mj-cs"/>
              </a:rPr>
              <a:t>Roundtripping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979712" y="2060848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Gestreifter Pfeil nach rechts 10"/>
          <p:cNvSpPr/>
          <p:nvPr/>
        </p:nvSpPr>
        <p:spPr>
          <a:xfrm rot="5400000">
            <a:off x="1835696" y="3068960"/>
            <a:ext cx="1080120" cy="936104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1763688" y="4149081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Titel 6"/>
          <p:cNvSpPr txBox="1">
            <a:spLocks/>
          </p:cNvSpPr>
          <p:nvPr/>
        </p:nvSpPr>
        <p:spPr>
          <a:xfrm>
            <a:off x="4788024" y="4149080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L’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9" name="Gestreifter Pfeil nach rechts 18"/>
          <p:cNvSpPr/>
          <p:nvPr/>
        </p:nvSpPr>
        <p:spPr>
          <a:xfrm rot="16200000">
            <a:off x="5076056" y="3068960"/>
            <a:ext cx="1080120" cy="936104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Titel 6"/>
          <p:cNvSpPr txBox="1">
            <a:spLocks/>
          </p:cNvSpPr>
          <p:nvPr/>
        </p:nvSpPr>
        <p:spPr>
          <a:xfrm>
            <a:off x="5004048" y="2060848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L’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3347864" y="4221089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………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err="1" smtClean="0">
                <a:latin typeface="Traveling _Typewriter" pitchFamily="2" charset="0"/>
                <a:ea typeface="+mj-ea"/>
                <a:cs typeface="+mj-cs"/>
              </a:rPr>
              <a:t>Roundtripping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 – </a:t>
            </a:r>
            <a:r>
              <a:rPr lang="en-US" sz="48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Don’t!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979712" y="2060848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Gestreifter Pfeil nach rechts 10"/>
          <p:cNvSpPr/>
          <p:nvPr/>
        </p:nvSpPr>
        <p:spPr>
          <a:xfrm rot="5400000">
            <a:off x="1835696" y="3068960"/>
            <a:ext cx="1080120" cy="936104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1763688" y="4149081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Titel 6"/>
          <p:cNvSpPr txBox="1">
            <a:spLocks/>
          </p:cNvSpPr>
          <p:nvPr/>
        </p:nvSpPr>
        <p:spPr>
          <a:xfrm>
            <a:off x="4788024" y="4149080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L’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9" name="Gestreifter Pfeil nach rechts 18"/>
          <p:cNvSpPr/>
          <p:nvPr/>
        </p:nvSpPr>
        <p:spPr>
          <a:xfrm rot="16200000">
            <a:off x="5076056" y="3068960"/>
            <a:ext cx="1080120" cy="936104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Titel 6"/>
          <p:cNvSpPr txBox="1">
            <a:spLocks/>
          </p:cNvSpPr>
          <p:nvPr/>
        </p:nvSpPr>
        <p:spPr>
          <a:xfrm>
            <a:off x="5004048" y="2060848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L’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3347864" y="4221089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………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2" name="Freihandform 21"/>
          <p:cNvSpPr/>
          <p:nvPr/>
        </p:nvSpPr>
        <p:spPr>
          <a:xfrm rot="16200000">
            <a:off x="5076056" y="3284985"/>
            <a:ext cx="1152128" cy="576064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FF000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6372200" y="3140969"/>
            <a:ext cx="26997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Semantic Recovery!</a:t>
            </a:r>
            <a:endParaRPr kumimoji="0" lang="de-DE" sz="3600" b="0" i="0" u="none" strike="noStrike" kern="1200" cap="none" spc="0" normalizeH="0" baseline="-2500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>Fundamental</a:t>
            </a:r>
            <a:b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Paradigms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Modularization, Visibility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Namespaces,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public/private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importing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-180528" y="-129257"/>
            <a:ext cx="8136904" cy="1470025"/>
          </a:xfrm>
        </p:spPr>
        <p:txBody>
          <a:bodyPr>
            <a:normAutofit/>
          </a:bodyPr>
          <a:lstStyle/>
          <a:p>
            <a:r>
              <a:rPr lang="de-DE" sz="7200" dirty="0" smtClean="0">
                <a:solidFill>
                  <a:schemeClr val="bg1"/>
                </a:solidFill>
                <a:latin typeface="Traveling _Typewriter" pitchFamily="2" charset="0"/>
              </a:rPr>
              <a:t>Refrigerators</a:t>
            </a:r>
            <a:endParaRPr lang="de-DE" sz="72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224136"/>
            <a:ext cx="5368118" cy="551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eck 4"/>
          <p:cNvSpPr/>
          <p:nvPr/>
        </p:nvSpPr>
        <p:spPr>
          <a:xfrm>
            <a:off x="5724128" y="1268760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Modularization, Visibility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492896"/>
            <a:ext cx="5800725" cy="35814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Modularization, Visibility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1115616" y="5085185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divide &amp; conquer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reuse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stakeholder integration</a:t>
            </a:r>
          </a:p>
        </p:txBody>
      </p:sp>
      <p:sp>
        <p:nvSpPr>
          <p:cNvPr id="13" name="Pfeil nach unten 12"/>
          <p:cNvSpPr/>
          <p:nvPr/>
        </p:nvSpPr>
        <p:spPr>
          <a:xfrm rot="16200000">
            <a:off x="197514" y="4383106"/>
            <a:ext cx="864096" cy="82809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Namespaces,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public/private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importing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Partitioning (Files)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268016" y="30773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VCS Unit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Unit of sharing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Unit of IP</a:t>
            </a: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979712" y="479715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latin typeface="Traveling _Typewriter" pitchFamily="2" charset="0"/>
                <a:ea typeface="+mj-ea"/>
                <a:cs typeface="+mj-cs"/>
              </a:rPr>
              <a:t>!= logical modules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979712" y="5589240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may influence language design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Partitioning (Files)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268016" y="3356993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change impact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link storage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model organization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tool integration</a:t>
            </a:r>
          </a:p>
        </p:txBody>
      </p:sp>
      <p:sp>
        <p:nvSpPr>
          <p:cNvPr id="11" name="Pfeil nach unten 10"/>
          <p:cNvSpPr/>
          <p:nvPr/>
        </p:nvSpPr>
        <p:spPr>
          <a:xfrm rot="10800000">
            <a:off x="251520" y="2132856"/>
            <a:ext cx="864096" cy="1224136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Spec vs. Implementation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2680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plug in different </a:t>
            </a:r>
            <a:r>
              <a:rPr lang="en-US" sz="4400" dirty="0" err="1" smtClean="0">
                <a:latin typeface="Traveling _Typewriter" pitchFamily="2" charset="0"/>
                <a:ea typeface="+mj-ea"/>
                <a:cs typeface="+mj-cs"/>
              </a:rPr>
              <a:t>Impls</a:t>
            </a: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different stakeholders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Pfeil nach unten 9"/>
          <p:cNvSpPr/>
          <p:nvPr/>
        </p:nvSpPr>
        <p:spPr>
          <a:xfrm rot="16200000">
            <a:off x="233518" y="2366882"/>
            <a:ext cx="864096" cy="82809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Specialization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2680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400" dirty="0" err="1" smtClean="0">
                <a:latin typeface="Traveling _Typewriter" pitchFamily="2" charset="0"/>
              </a:rPr>
              <a:t>Liskov</a:t>
            </a:r>
            <a:r>
              <a:rPr lang="en-US" sz="4400" dirty="0" smtClean="0">
                <a:latin typeface="Traveling _Typewriter" pitchFamily="2" charset="0"/>
              </a:rPr>
              <a:t> substitution P</a:t>
            </a:r>
          </a:p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</a:rPr>
              <a:t>leaving holes (“abstract”)</a:t>
            </a:r>
          </a:p>
          <a:p>
            <a:pPr>
              <a:spcBef>
                <a:spcPct val="0"/>
              </a:spcBef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Specialization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2680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400" dirty="0" err="1" smtClean="0">
                <a:latin typeface="Traveling _Typewriter" pitchFamily="2" charset="0"/>
              </a:rPr>
              <a:t>Liskov</a:t>
            </a:r>
            <a:r>
              <a:rPr lang="en-US" sz="4400" dirty="0" smtClean="0">
                <a:latin typeface="Traveling _Typewriter" pitchFamily="2" charset="0"/>
              </a:rPr>
              <a:t> substitution P</a:t>
            </a:r>
          </a:p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</a:rPr>
              <a:t>leaving holes (“abstract”)</a:t>
            </a:r>
          </a:p>
          <a:p>
            <a:pPr>
              <a:spcBef>
                <a:spcPct val="0"/>
              </a:spcBef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259632" y="465313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</a:rPr>
              <a:t>variants (in space)</a:t>
            </a:r>
          </a:p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evolution (over time)</a:t>
            </a:r>
          </a:p>
        </p:txBody>
      </p:sp>
      <p:sp>
        <p:nvSpPr>
          <p:cNvPr id="12" name="Pfeil nach unten 11"/>
          <p:cNvSpPr/>
          <p:nvPr/>
        </p:nvSpPr>
        <p:spPr>
          <a:xfrm rot="16200000">
            <a:off x="197514" y="4311098"/>
            <a:ext cx="864096" cy="82809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Superposition, Aspects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259632" y="465313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modularize cross-cuts</a:t>
            </a: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268016" y="3140969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</a:rPr>
              <a:t>merging</a:t>
            </a:r>
          </a:p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</a:rPr>
              <a:t>overlay</a:t>
            </a:r>
          </a:p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</a:rPr>
              <a:t>AOP</a:t>
            </a:r>
          </a:p>
          <a:p>
            <a:pPr>
              <a:spcBef>
                <a:spcPct val="0"/>
              </a:spcBef>
              <a:defRPr/>
            </a:pPr>
            <a:endParaRPr lang="en-US" sz="4400" dirty="0" smtClean="0">
              <a:latin typeface="Traveling _Typewriter" pitchFamily="2" charset="0"/>
            </a:endParaRPr>
          </a:p>
        </p:txBody>
      </p:sp>
      <p:sp>
        <p:nvSpPr>
          <p:cNvPr id="12" name="Pfeil nach unten 11"/>
          <p:cNvSpPr/>
          <p:nvPr/>
        </p:nvSpPr>
        <p:spPr>
          <a:xfrm rot="16200000">
            <a:off x="197514" y="4599130"/>
            <a:ext cx="864096" cy="82809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Superposition, Aspects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204864"/>
            <a:ext cx="5827169" cy="428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Not all DSLs specify behavior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07504" y="2420888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Some just </a:t>
            </a: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declare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behavior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763688" y="429309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This section is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not for those!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-180528" y="-129257"/>
            <a:ext cx="8136904" cy="1470025"/>
          </a:xfrm>
        </p:spPr>
        <p:txBody>
          <a:bodyPr>
            <a:normAutofit/>
          </a:bodyPr>
          <a:lstStyle/>
          <a:p>
            <a:r>
              <a:rPr lang="de-DE" sz="7200" dirty="0" smtClean="0">
                <a:solidFill>
                  <a:schemeClr val="bg1"/>
                </a:solidFill>
                <a:latin typeface="Traveling _Typewriter" pitchFamily="2" charset="0"/>
              </a:rPr>
              <a:t>Refrigerators</a:t>
            </a:r>
            <a:endParaRPr lang="de-DE" sz="72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96752"/>
            <a:ext cx="5368118" cy="551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eck 4"/>
          <p:cNvSpPr/>
          <p:nvPr/>
        </p:nvSpPr>
        <p:spPr>
          <a:xfrm>
            <a:off x="5724128" y="1196752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1772816"/>
            <a:ext cx="5281572" cy="351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Imperative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11560" y="256490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sequence of statements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changes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program state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395536" y="5373216"/>
          <a:ext cx="8568952" cy="1280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6144"/>
                <a:gridCol w="2088232"/>
                <a:gridCol w="1224136"/>
                <a:gridCol w="1584176"/>
                <a:gridCol w="2376264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write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understand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debug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analyze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performance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-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(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step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)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good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Functional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67544" y="2564905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functions call other functions.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no state. No aliasing.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395536" y="5373216"/>
          <a:ext cx="8568952" cy="1280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168"/>
                <a:gridCol w="2016224"/>
                <a:gridCol w="1224136"/>
                <a:gridCol w="1512168"/>
                <a:gridCol w="230425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write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understand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debug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analyze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performance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-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(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tree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)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good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good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-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Functional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276872"/>
            <a:ext cx="6382097" cy="433457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Functional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11560" y="2852937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pure expressions are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subset of functional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aseline="0" dirty="0" smtClean="0">
                <a:latin typeface="Traveling _Typewriter" pitchFamily="2" charset="0"/>
                <a:ea typeface="+mj-ea"/>
                <a:cs typeface="+mj-cs"/>
              </a:rPr>
              <a:t>(operators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hard-wired)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611560" y="4869160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guards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preconditions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derived attributes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Declarative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11560" y="2780929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only facts and goals. </a:t>
            </a:r>
            <a:b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no control flow.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eval</a:t>
            </a:r>
            <a:r>
              <a:rPr kumimoji="0" lang="en-US" sz="40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engine, solver (several)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395536" y="5373216"/>
          <a:ext cx="856895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168"/>
                <a:gridCol w="2016224"/>
                <a:gridCol w="1224136"/>
                <a:gridCol w="1512168"/>
                <a:gridCol w="230425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write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understand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debug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analyze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performance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-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depends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often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bad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Declarative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83568" y="3140969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concurrency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constraint programming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solving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logic</a:t>
            </a:r>
            <a:r>
              <a:rPr kumimoji="0" lang="en-US" sz="40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programming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Declarative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348880"/>
            <a:ext cx="6912768" cy="432656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hteck 6"/>
          <p:cNvSpPr/>
          <p:nvPr/>
        </p:nvSpPr>
        <p:spPr>
          <a:xfrm>
            <a:off x="6084168" y="2564904"/>
            <a:ext cx="1728192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Reactive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755576" y="3429001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reactions to events, more events are produced. Communication via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events and channels/queues</a:t>
            </a:r>
            <a:endParaRPr lang="en-US" sz="4000" noProof="0" dirty="0" smtClean="0"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395536" y="5373216"/>
          <a:ext cx="856895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168"/>
                <a:gridCol w="2160240"/>
                <a:gridCol w="1080120"/>
                <a:gridCol w="1512168"/>
                <a:gridCol w="230425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write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understand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debug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analyze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performance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simple/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can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be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good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Reactive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1484784"/>
            <a:ext cx="5472608" cy="502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Data Flow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755576" y="299695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chained blocks consume continuous data that flows from block to block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395536" y="5373216"/>
          <a:ext cx="856895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168"/>
                <a:gridCol w="2160240"/>
                <a:gridCol w="1080120"/>
                <a:gridCol w="1512168"/>
                <a:gridCol w="230425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write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understand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debug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analyze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performance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-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simple/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can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be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good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620688"/>
            <a:ext cx="310515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-972616" y="-129257"/>
            <a:ext cx="8136904" cy="1470025"/>
          </a:xfrm>
        </p:spPr>
        <p:txBody>
          <a:bodyPr>
            <a:normAutofit/>
          </a:bodyPr>
          <a:lstStyle/>
          <a:p>
            <a:r>
              <a:rPr lang="de-DE" sz="7200" dirty="0" smtClean="0">
                <a:solidFill>
                  <a:schemeClr val="bg1"/>
                </a:solidFill>
                <a:latin typeface="Traveling _Typewriter" pitchFamily="2" charset="0"/>
              </a:rPr>
              <a:t>Extended C</a:t>
            </a:r>
            <a:endParaRPr lang="de-DE" sz="72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3406" y="1484784"/>
            <a:ext cx="8710594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Data Flow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83568" y="335699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continuous, calc on change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quantized, calc on new data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time triggered, calc every x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620688"/>
            <a:ext cx="310515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Data Flow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755576" y="299695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err="1" smtClean="0">
                <a:latin typeface="Traveling _Typewriter" pitchFamily="2" charset="0"/>
                <a:ea typeface="+mj-ea"/>
                <a:cs typeface="+mj-cs"/>
              </a:rPr>
              <a:t>Em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bedded Programming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Enterprise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ETL &amp; CEP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620688"/>
            <a:ext cx="310515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State Based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755576" y="263691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states, transitions,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guards, reactions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395536" y="5373216"/>
          <a:ext cx="856895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168"/>
                <a:gridCol w="2160240"/>
                <a:gridCol w="1080120"/>
                <a:gridCol w="1512168"/>
                <a:gridCol w="230425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write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understand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debug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analyze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performance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-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simple/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s/h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+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can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be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good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t="2739" b="54805"/>
          <a:stretch>
            <a:fillRect/>
          </a:stretch>
        </p:blipFill>
        <p:spPr bwMode="auto">
          <a:xfrm>
            <a:off x="6012160" y="332656"/>
            <a:ext cx="2016224" cy="1756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el 6"/>
          <p:cNvSpPr txBox="1">
            <a:spLocks/>
          </p:cNvSpPr>
          <p:nvPr/>
        </p:nvSpPr>
        <p:spPr>
          <a:xfrm>
            <a:off x="755576" y="4005064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event driven, timed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67544" y="2852937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data flow uses functional, imperative or declarative </a:t>
            </a:r>
            <a:r>
              <a:rPr lang="en-US" sz="4000" dirty="0" err="1" smtClean="0">
                <a:latin typeface="Traveling _Typewriter" pitchFamily="2" charset="0"/>
                <a:ea typeface="+mj-ea"/>
                <a:cs typeface="+mj-cs"/>
              </a:rPr>
              <a:t>lang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inside block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437112"/>
            <a:ext cx="4611522" cy="1972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4293096"/>
            <a:ext cx="3461245" cy="216632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hteck 13"/>
          <p:cNvSpPr/>
          <p:nvPr/>
        </p:nvSpPr>
        <p:spPr>
          <a:xfrm>
            <a:off x="8028384" y="4365104"/>
            <a:ext cx="797803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67544" y="2852937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state machines use expressions in guards and often an imperative </a:t>
            </a:r>
            <a:r>
              <a:rPr lang="en-US" sz="4000" dirty="0" err="1" smtClean="0">
                <a:latin typeface="Traveling _Typewriter" pitchFamily="2" charset="0"/>
                <a:ea typeface="+mj-ea"/>
                <a:cs typeface="+mj-cs"/>
              </a:rPr>
              <a:t>lang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in actions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028384" y="4365104"/>
            <a:ext cx="797803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028384" y="4365104"/>
            <a:ext cx="797803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9748" y="1556792"/>
            <a:ext cx="7137102" cy="5157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67544" y="292494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purely structural languages often use expressions to specify constraints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028384" y="4365104"/>
            <a:ext cx="797803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4581128"/>
            <a:ext cx="5895975" cy="1143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>Language</a:t>
            </a:r>
            <a:b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Modularity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548681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Language Modularity,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Composition</a:t>
            </a:r>
            <a:r>
              <a:rPr kumimoji="0" lang="en-US" sz="4000" b="1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and Reuse (LMR&amp;C)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259632" y="184482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increase efficiency </a:t>
            </a:r>
            <a:br>
              <a:rPr lang="en-US" sz="40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of DSL development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-180528" y="-129257"/>
            <a:ext cx="8136904" cy="1470025"/>
          </a:xfrm>
        </p:spPr>
        <p:txBody>
          <a:bodyPr>
            <a:normAutofit/>
          </a:bodyPr>
          <a:lstStyle/>
          <a:p>
            <a:r>
              <a:rPr lang="de-DE" sz="7200" dirty="0" smtClean="0">
                <a:solidFill>
                  <a:schemeClr val="bg1"/>
                </a:solidFill>
                <a:latin typeface="Traveling _Typewriter" pitchFamily="2" charset="0"/>
              </a:rPr>
              <a:t>Pension Plans</a:t>
            </a:r>
            <a:endParaRPr lang="de-DE" sz="72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5724128" y="1052736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12776"/>
            <a:ext cx="7774707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548681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Language Modularity,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Composition</a:t>
            </a:r>
            <a:r>
              <a:rPr kumimoji="0" lang="en-US" sz="4000" b="1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and Reuse (LMR&amp;C)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259632" y="184482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increase efficiency </a:t>
            </a:r>
            <a:br>
              <a:rPr lang="en-US" sz="40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of DSL development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971600" y="4653137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Referencing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Reuse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Extension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000" dirty="0" smtClean="0"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251520" y="2996953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4 ways of composition: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548681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Language Modularity,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Composition</a:t>
            </a:r>
            <a:r>
              <a:rPr kumimoji="0" lang="en-US" sz="4000" b="1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and Reuse (LMR&amp;C)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259632" y="184482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increase efficiency </a:t>
            </a:r>
            <a:br>
              <a:rPr lang="en-US" sz="40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of DSL development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899592" y="443711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000" noProof="0" dirty="0" err="1" smtClean="0">
                <a:latin typeface="Traveling _Typewriter" pitchFamily="2" charset="0"/>
                <a:ea typeface="+mj-ea"/>
                <a:cs typeface="+mj-cs"/>
              </a:rPr>
              <a:t>distinguished</a:t>
            </a:r>
            <a:r>
              <a:rPr lang="de-DE" sz="4000" noProof="0" dirty="0" smtClean="0"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4000" noProof="0" dirty="0" err="1" smtClean="0">
                <a:latin typeface="Traveling _Typewriter" pitchFamily="2" charset="0"/>
                <a:ea typeface="+mj-ea"/>
                <a:cs typeface="+mj-cs"/>
              </a:rPr>
              <a:t>regarding</a:t>
            </a:r>
            <a:endParaRPr lang="de-DE" sz="4000" noProof="0" dirty="0" smtClean="0"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1" i="0" u="none" strike="noStrike" kern="1200" cap="none" spc="0" normalizeH="0" baseline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dependencies</a:t>
            </a:r>
            <a:r>
              <a:rPr kumimoji="0" lang="de-DE" sz="40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4000" b="0" i="0" u="none" strike="noStrike" kern="1200" cap="none" spc="0" normalizeH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and</a:t>
            </a:r>
            <a:r>
              <a:rPr kumimoji="0" lang="de-DE" sz="40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4000" b="1" i="0" u="none" strike="noStrike" kern="1200" cap="none" spc="0" normalizeH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fragment</a:t>
            </a:r>
            <a:endParaRPr kumimoji="0" lang="de-DE" sz="4000" b="1" i="0" u="none" strike="noStrike" kern="1200" cap="none" spc="0" normalizeH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251520" y="2996953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4 ways of composition: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40466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Dependencies: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755576" y="184482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do we have to know about the reuse when designing the languages?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40466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Dependencies: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755576" y="184482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do we have to know about the reuse when designing the languages?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755576" y="4653136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000" noProof="0" dirty="0" err="1" smtClean="0">
                <a:latin typeface="Traveling _Typewriter" pitchFamily="2" charset="0"/>
                <a:ea typeface="+mj-ea"/>
                <a:cs typeface="+mj-cs"/>
              </a:rPr>
              <a:t>homogeneous</a:t>
            </a:r>
            <a:r>
              <a:rPr lang="de-DE" sz="4000" noProof="0" dirty="0" smtClean="0">
                <a:latin typeface="Traveling _Typewriter" pitchFamily="2" charset="0"/>
                <a:ea typeface="+mj-ea"/>
                <a:cs typeface="+mj-cs"/>
              </a:rPr>
              <a:t> vs. </a:t>
            </a:r>
            <a:r>
              <a:rPr lang="de-DE" sz="4000" noProof="0" dirty="0" err="1" smtClean="0">
                <a:latin typeface="Traveling _Typewriter" pitchFamily="2" charset="0"/>
                <a:ea typeface="+mj-ea"/>
                <a:cs typeface="+mj-cs"/>
              </a:rPr>
              <a:t>heterogeneous</a:t>
            </a:r>
            <a:endParaRPr lang="de-DE" sz="4000" noProof="0" dirty="0" smtClean="0"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(„</a:t>
            </a:r>
            <a:r>
              <a:rPr kumimoji="0" lang="de-DE" sz="4000" i="0" u="none" strike="noStrike" kern="1200" cap="none" spc="0" normalizeH="0" baseline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mixing</a:t>
            </a:r>
            <a:r>
              <a:rPr kumimoji="0" lang="de-DE" sz="400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4000" i="0" u="none" strike="noStrike" kern="1200" cap="none" spc="0" normalizeH="0" baseline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languages</a:t>
            </a:r>
            <a:r>
              <a:rPr kumimoji="0" lang="de-DE" sz="400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“)</a:t>
            </a:r>
            <a:endParaRPr kumimoji="0" lang="de-DE" sz="40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251520" y="3501009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Fragment Structure: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40466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Dependencies &amp;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251520" y="11247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Fragment Structure: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420888"/>
            <a:ext cx="8388424" cy="3572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40466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Dependencies &amp;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251520" y="11247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Fragment Structure: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420888"/>
            <a:ext cx="6381357" cy="3220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884368" y="3789040"/>
            <a:ext cx="1259632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8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708920"/>
            <a:ext cx="7908481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hteck 10"/>
          <p:cNvSpPr/>
          <p:nvPr/>
        </p:nvSpPr>
        <p:spPr>
          <a:xfrm>
            <a:off x="5922046" y="818606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288032"/>
            <a:ext cx="446449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884368" y="3789040"/>
            <a:ext cx="1259632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8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708920"/>
            <a:ext cx="7908481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ihandform 6"/>
          <p:cNvSpPr/>
          <p:nvPr/>
        </p:nvSpPr>
        <p:spPr>
          <a:xfrm>
            <a:off x="2109457" y="3702867"/>
            <a:ext cx="4050064" cy="159542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FF000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 7"/>
          <p:cNvSpPr/>
          <p:nvPr/>
        </p:nvSpPr>
        <p:spPr>
          <a:xfrm>
            <a:off x="2555776" y="3059907"/>
            <a:ext cx="1584176" cy="159542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00B05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411760" y="1988840"/>
            <a:ext cx="23762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1835696" y="4437112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No containment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hteck 12"/>
          <p:cNvSpPr/>
          <p:nvPr/>
        </p:nvSpPr>
        <p:spPr>
          <a:xfrm>
            <a:off x="5922046" y="818606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288032"/>
            <a:ext cx="446449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6"/>
          <p:cNvSpPr txBox="1">
            <a:spLocks/>
          </p:cNvSpPr>
          <p:nvPr/>
        </p:nvSpPr>
        <p:spPr>
          <a:xfrm>
            <a:off x="1763688" y="2996953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Used in Viewpoints</a:t>
            </a:r>
            <a:endParaRPr kumimoji="0" lang="de-DE" sz="6600" b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88032"/>
            <a:ext cx="446449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7884368" y="3789040"/>
            <a:ext cx="1259632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hteck 12"/>
          <p:cNvSpPr/>
          <p:nvPr/>
        </p:nvSpPr>
        <p:spPr>
          <a:xfrm>
            <a:off x="7371259" y="827659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75" y="2578796"/>
            <a:ext cx="657225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288032"/>
            <a:ext cx="446449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-180528" y="-129257"/>
            <a:ext cx="8136904" cy="1470025"/>
          </a:xfrm>
        </p:spPr>
        <p:txBody>
          <a:bodyPr>
            <a:normAutofit/>
          </a:bodyPr>
          <a:lstStyle/>
          <a:p>
            <a:r>
              <a:rPr lang="de-DE" sz="7200" dirty="0" smtClean="0">
                <a:solidFill>
                  <a:schemeClr val="bg1"/>
                </a:solidFill>
                <a:latin typeface="Traveling _Typewriter" pitchFamily="2" charset="0"/>
              </a:rPr>
              <a:t>Pension Plans</a:t>
            </a:r>
            <a:endParaRPr lang="de-DE" sz="72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5724128" y="1052736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8125798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hteck 9"/>
          <p:cNvSpPr/>
          <p:nvPr/>
        </p:nvSpPr>
        <p:spPr>
          <a:xfrm>
            <a:off x="7884368" y="3789040"/>
            <a:ext cx="1259632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75" y="2578796"/>
            <a:ext cx="657225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ihandform 6"/>
          <p:cNvSpPr/>
          <p:nvPr/>
        </p:nvSpPr>
        <p:spPr>
          <a:xfrm rot="21066651">
            <a:off x="3789196" y="2819104"/>
            <a:ext cx="1352395" cy="225292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00B05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 8"/>
          <p:cNvSpPr/>
          <p:nvPr/>
        </p:nvSpPr>
        <p:spPr>
          <a:xfrm>
            <a:off x="2006455" y="3501009"/>
            <a:ext cx="288032" cy="289393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FF000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2123728" y="4941169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Containment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7371259" y="827659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3419872" y="1772817"/>
            <a:ext cx="23762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288032"/>
            <a:ext cx="446449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 l="23861"/>
          <a:stretch>
            <a:fillRect/>
          </a:stretch>
        </p:blipFill>
        <p:spPr bwMode="auto">
          <a:xfrm>
            <a:off x="1907705" y="1583951"/>
            <a:ext cx="689307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Pfeil nach unten 3"/>
          <p:cNvSpPr/>
          <p:nvPr/>
        </p:nvSpPr>
        <p:spPr>
          <a:xfrm rot="10800000">
            <a:off x="1187625" y="2088007"/>
            <a:ext cx="484632" cy="263459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187625" y="4218382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more specialized domains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Pfeil nach unten 5"/>
          <p:cNvSpPr/>
          <p:nvPr/>
        </p:nvSpPr>
        <p:spPr>
          <a:xfrm rot="10800000">
            <a:off x="467545" y="2088007"/>
            <a:ext cx="484632" cy="316835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69777" y="4767287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more specialized languages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07504" y="396443"/>
            <a:ext cx="3456384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1115616" y="4293096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1115616" y="1628800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115616" y="429309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>
                <a:latin typeface="Traveling _Typewriter" pitchFamily="2" charset="0"/>
              </a:rPr>
              <a:t>D</a:t>
            </a:r>
            <a:r>
              <a:rPr lang="de-DE" sz="2800" b="1" baseline="-25000" dirty="0" err="1" smtClean="0">
                <a:latin typeface="Traveling _Typewriter" pitchFamily="2" charset="0"/>
              </a:rPr>
              <a:t>n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115616" y="1628800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latin typeface="Traveling _Typewriter" pitchFamily="2" charset="0"/>
              </a:rPr>
              <a:t>D</a:t>
            </a:r>
            <a:r>
              <a:rPr lang="de-DE" sz="2800" b="1" baseline="-25000" dirty="0" smtClean="0">
                <a:latin typeface="Traveling _Typewriter" pitchFamily="2" charset="0"/>
              </a:rPr>
              <a:t>n+1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3" name="Pfeil nach unten 12"/>
          <p:cNvSpPr/>
          <p:nvPr/>
        </p:nvSpPr>
        <p:spPr>
          <a:xfrm rot="10800000">
            <a:off x="3131840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unten 13"/>
          <p:cNvSpPr/>
          <p:nvPr/>
        </p:nvSpPr>
        <p:spPr>
          <a:xfrm>
            <a:off x="4283968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2843808" y="501317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419872" y="508518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5436096" y="465313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6012160" y="472514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499992" y="5517232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5076056" y="5589240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5292080" y="3663130"/>
            <a:ext cx="504056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5868144" y="3735138"/>
            <a:ext cx="720080" cy="43204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6084168" y="3140968"/>
            <a:ext cx="24482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==</a:t>
            </a:r>
            <a:endParaRPr kumimoji="0" lang="de-DE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Gleichschenkliges Dreieck 25"/>
          <p:cNvSpPr/>
          <p:nvPr/>
        </p:nvSpPr>
        <p:spPr>
          <a:xfrm>
            <a:off x="7452320" y="3645024"/>
            <a:ext cx="648072" cy="55436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leichschenkliges Dreieck 26"/>
          <p:cNvSpPr/>
          <p:nvPr/>
        </p:nvSpPr>
        <p:spPr>
          <a:xfrm>
            <a:off x="3131840" y="249289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leichschenkliges Dreieck 27"/>
          <p:cNvSpPr/>
          <p:nvPr/>
        </p:nvSpPr>
        <p:spPr>
          <a:xfrm>
            <a:off x="4283968" y="2780928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Gleichschenkliges Dreieck 28"/>
          <p:cNvSpPr/>
          <p:nvPr/>
        </p:nvSpPr>
        <p:spPr>
          <a:xfrm>
            <a:off x="5508104" y="213285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1115616" y="4293096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1115616" y="1628800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115616" y="429309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>
                <a:latin typeface="Traveling _Typewriter" pitchFamily="2" charset="0"/>
              </a:rPr>
              <a:t>D</a:t>
            </a:r>
            <a:r>
              <a:rPr lang="de-DE" sz="2800" b="1" baseline="-25000" dirty="0" err="1" smtClean="0">
                <a:latin typeface="Traveling _Typewriter" pitchFamily="2" charset="0"/>
              </a:rPr>
              <a:t>n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115616" y="1628800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latin typeface="Traveling _Typewriter" pitchFamily="2" charset="0"/>
              </a:rPr>
              <a:t>D</a:t>
            </a:r>
            <a:r>
              <a:rPr lang="de-DE" sz="2800" b="1" baseline="-25000" dirty="0" smtClean="0">
                <a:latin typeface="Traveling _Typewriter" pitchFamily="2" charset="0"/>
              </a:rPr>
              <a:t>n+1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3" name="Pfeil nach unten 12"/>
          <p:cNvSpPr/>
          <p:nvPr/>
        </p:nvSpPr>
        <p:spPr>
          <a:xfrm rot="10800000">
            <a:off x="3131840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unten 13"/>
          <p:cNvSpPr/>
          <p:nvPr/>
        </p:nvSpPr>
        <p:spPr>
          <a:xfrm>
            <a:off x="4283968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2843808" y="501317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419872" y="508518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5436096" y="465313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6012160" y="472514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499992" y="5517232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5076056" y="5589240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5292080" y="3663130"/>
            <a:ext cx="504056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5868144" y="3735138"/>
            <a:ext cx="720080" cy="43204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6084168" y="3140968"/>
            <a:ext cx="24482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==</a:t>
            </a:r>
            <a:endParaRPr kumimoji="0" lang="de-DE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Gleichschenkliges Dreieck 25"/>
          <p:cNvSpPr/>
          <p:nvPr/>
        </p:nvSpPr>
        <p:spPr>
          <a:xfrm>
            <a:off x="7452320" y="3645024"/>
            <a:ext cx="648072" cy="55436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leichschenkliges Dreieck 26"/>
          <p:cNvSpPr/>
          <p:nvPr/>
        </p:nvSpPr>
        <p:spPr>
          <a:xfrm>
            <a:off x="3131840" y="249289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leichschenkliges Dreieck 27"/>
          <p:cNvSpPr/>
          <p:nvPr/>
        </p:nvSpPr>
        <p:spPr>
          <a:xfrm>
            <a:off x="4283968" y="2780928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Gleichschenkliges Dreieck 28"/>
          <p:cNvSpPr/>
          <p:nvPr/>
        </p:nvSpPr>
        <p:spPr>
          <a:xfrm>
            <a:off x="5508104" y="213285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/>
          <p:cNvSpPr/>
          <p:nvPr/>
        </p:nvSpPr>
        <p:spPr>
          <a:xfrm>
            <a:off x="1763688" y="5085184"/>
            <a:ext cx="792088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6444208" y="5661248"/>
            <a:ext cx="792088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6660232" y="2996952"/>
            <a:ext cx="792088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/>
        </p:nvSpPr>
        <p:spPr>
          <a:xfrm>
            <a:off x="1763688" y="2564904"/>
            <a:ext cx="792088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>
          <a:xfrm>
            <a:off x="1907704" y="5517232"/>
            <a:ext cx="432048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/>
        </p:nvSpPr>
        <p:spPr>
          <a:xfrm>
            <a:off x="1907704" y="2996952"/>
            <a:ext cx="432048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1115616" y="4293096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115616" y="429309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>
                <a:latin typeface="Traveling _Typewriter" pitchFamily="2" charset="0"/>
              </a:rPr>
              <a:t>D</a:t>
            </a:r>
            <a:r>
              <a:rPr lang="de-DE" sz="2800" b="1" baseline="-25000" dirty="0" err="1" smtClean="0">
                <a:latin typeface="Traveling _Typewriter" pitchFamily="2" charset="0"/>
              </a:rPr>
              <a:t>n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3" name="Pfeil nach unten 12"/>
          <p:cNvSpPr/>
          <p:nvPr/>
        </p:nvSpPr>
        <p:spPr>
          <a:xfrm rot="10800000">
            <a:off x="3131840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2843808" y="501317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419872" y="508518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5436096" y="465313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6012160" y="472514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499992" y="5517232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5076056" y="5589240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5292080" y="3663130"/>
            <a:ext cx="504056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5868144" y="3735138"/>
            <a:ext cx="720080" cy="43204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6084168" y="3140968"/>
            <a:ext cx="24482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==</a:t>
            </a:r>
            <a:endParaRPr kumimoji="0" lang="de-DE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Gleichschenkliges Dreieck 25"/>
          <p:cNvSpPr/>
          <p:nvPr/>
        </p:nvSpPr>
        <p:spPr>
          <a:xfrm>
            <a:off x="7452320" y="3645024"/>
            <a:ext cx="648072" cy="55436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/>
          <p:cNvSpPr/>
          <p:nvPr/>
        </p:nvSpPr>
        <p:spPr>
          <a:xfrm>
            <a:off x="1763688" y="5085184"/>
            <a:ext cx="792088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6444208" y="5661248"/>
            <a:ext cx="792088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>
          <a:xfrm>
            <a:off x="1907704" y="5517232"/>
            <a:ext cx="432048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itel 6"/>
          <p:cNvSpPr txBox="1">
            <a:spLocks/>
          </p:cNvSpPr>
          <p:nvPr/>
        </p:nvSpPr>
        <p:spPr>
          <a:xfrm>
            <a:off x="899592" y="1598935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Good</a:t>
            </a:r>
            <a:r>
              <a:rPr kumimoji="0" lang="en-US" sz="36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for 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bottom-up</a:t>
            </a:r>
            <a:r>
              <a:rPr kumimoji="0" lang="en-US" sz="36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(inductive) domains, and for use by 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technical</a:t>
            </a:r>
            <a:r>
              <a:rPr lang="de-DE" sz="3600" dirty="0" smtClean="0"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smtClean="0">
                <a:latin typeface="Traveling _Typewriter" pitchFamily="2" charset="0"/>
                <a:ea typeface="+mj-ea"/>
                <a:cs typeface="+mj-cs"/>
              </a:rPr>
              <a:t>DSLs (</a:t>
            </a:r>
            <a:r>
              <a:rPr lang="de-DE" sz="3600" dirty="0" err="1" smtClean="0">
                <a:latin typeface="Traveling _Typewriter" pitchFamily="2" charset="0"/>
                <a:ea typeface="+mj-ea"/>
                <a:cs typeface="+mj-cs"/>
              </a:rPr>
              <a:t>people</a:t>
            </a:r>
            <a:r>
              <a:rPr lang="de-DE" sz="3600" dirty="0" smtClean="0">
                <a:latin typeface="Traveling _Typewriter" pitchFamily="2" charset="0"/>
                <a:ea typeface="+mj-ea"/>
                <a:cs typeface="+mj-cs"/>
              </a:rPr>
              <a:t>)</a:t>
            </a:r>
            <a:endParaRPr kumimoji="0" lang="en-US" sz="36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9" name="Titel 6"/>
          <p:cNvSpPr txBox="1">
            <a:spLocks/>
          </p:cNvSpPr>
          <p:nvPr/>
        </p:nvSpPr>
        <p:spPr>
          <a:xfrm>
            <a:off x="251520" y="1772817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Drawbacks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0" name="Titel 6"/>
          <p:cNvSpPr txBox="1">
            <a:spLocks/>
          </p:cNvSpPr>
          <p:nvPr/>
        </p:nvSpPr>
        <p:spPr>
          <a:xfrm>
            <a:off x="971600" y="314096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tightly bound to base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potentially hard to analyze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 the combined program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1772816"/>
            <a:ext cx="36576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/>
          <p:cNvSpPr/>
          <p:nvPr/>
        </p:nvSpPr>
        <p:spPr>
          <a:xfrm>
            <a:off x="539552" y="396443"/>
            <a:ext cx="2088232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132856"/>
            <a:ext cx="6629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hteck 13"/>
          <p:cNvSpPr/>
          <p:nvPr/>
        </p:nvSpPr>
        <p:spPr>
          <a:xfrm>
            <a:off x="5931099" y="197693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288032"/>
            <a:ext cx="230425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132856"/>
            <a:ext cx="6629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ihandform 7"/>
          <p:cNvSpPr/>
          <p:nvPr/>
        </p:nvSpPr>
        <p:spPr>
          <a:xfrm>
            <a:off x="3927159" y="2588242"/>
            <a:ext cx="1076889" cy="225292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00B05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2195736" y="5445224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No containment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Freihandform 11"/>
          <p:cNvSpPr/>
          <p:nvPr/>
        </p:nvSpPr>
        <p:spPr>
          <a:xfrm rot="21317176">
            <a:off x="3491880" y="4527998"/>
            <a:ext cx="3024336" cy="289393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FF000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hteck 13"/>
          <p:cNvSpPr/>
          <p:nvPr/>
        </p:nvSpPr>
        <p:spPr>
          <a:xfrm>
            <a:off x="5931099" y="197693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203848" y="1628801"/>
            <a:ext cx="32403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Independent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39552" y="396443"/>
            <a:ext cx="2088232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288032"/>
            <a:ext cx="230425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539552" y="3356993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Often the referenced language is built expecting it will be reused.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Hooks may be added.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539552" y="396443"/>
            <a:ext cx="2088232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88032"/>
            <a:ext cx="230425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467544" y="-129257"/>
            <a:ext cx="8136904" cy="1470025"/>
          </a:xfrm>
        </p:spPr>
        <p:txBody>
          <a:bodyPr>
            <a:normAutofit/>
          </a:bodyPr>
          <a:lstStyle/>
          <a:p>
            <a:pPr algn="l"/>
            <a:r>
              <a:rPr lang="de-DE" sz="7200" dirty="0" err="1" smtClean="0">
                <a:solidFill>
                  <a:schemeClr val="bg1"/>
                </a:solidFill>
                <a:latin typeface="Traveling _Typewriter" pitchFamily="2" charset="0"/>
              </a:rPr>
              <a:t>WebDSL</a:t>
            </a:r>
            <a:endParaRPr lang="de-DE" sz="72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r="53537"/>
          <a:stretch>
            <a:fillRect/>
          </a:stretch>
        </p:blipFill>
        <p:spPr bwMode="auto">
          <a:xfrm>
            <a:off x="179512" y="1268760"/>
            <a:ext cx="4788532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48979"/>
          <a:stretch>
            <a:fillRect/>
          </a:stretch>
        </p:blipFill>
        <p:spPr bwMode="auto">
          <a:xfrm>
            <a:off x="4162518" y="2780928"/>
            <a:ext cx="4981482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hteck 13"/>
          <p:cNvSpPr/>
          <p:nvPr/>
        </p:nvSpPr>
        <p:spPr>
          <a:xfrm>
            <a:off x="7371259" y="197693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420888"/>
            <a:ext cx="653415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288032"/>
            <a:ext cx="396044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Embedding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Embedding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hteck 13"/>
          <p:cNvSpPr/>
          <p:nvPr/>
        </p:nvSpPr>
        <p:spPr>
          <a:xfrm>
            <a:off x="7371259" y="197693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420888"/>
            <a:ext cx="653415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288032"/>
            <a:ext cx="396044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Embedding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hteck 13"/>
          <p:cNvSpPr/>
          <p:nvPr/>
        </p:nvSpPr>
        <p:spPr>
          <a:xfrm>
            <a:off x="7371259" y="197693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420888"/>
            <a:ext cx="653415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ihandform 7"/>
          <p:cNvSpPr/>
          <p:nvPr/>
        </p:nvSpPr>
        <p:spPr>
          <a:xfrm>
            <a:off x="4067944" y="2852936"/>
            <a:ext cx="1076889" cy="225292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00B05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347864" y="5445224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Containment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779912" y="1916832"/>
            <a:ext cx="32403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Independent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Freihandform 17"/>
          <p:cNvSpPr/>
          <p:nvPr/>
        </p:nvSpPr>
        <p:spPr>
          <a:xfrm>
            <a:off x="3512142" y="4642677"/>
            <a:ext cx="732198" cy="438715"/>
          </a:xfrm>
          <a:custGeom>
            <a:avLst/>
            <a:gdLst>
              <a:gd name="connsiteX0" fmla="*/ 198798 w 732198"/>
              <a:gd name="connsiteY0" fmla="*/ 24573 h 438715"/>
              <a:gd name="connsiteX1" fmla="*/ 210228 w 732198"/>
              <a:gd name="connsiteY1" fmla="*/ 16953 h 438715"/>
              <a:gd name="connsiteX2" fmla="*/ 522648 w 732198"/>
              <a:gd name="connsiteY2" fmla="*/ 28383 h 438715"/>
              <a:gd name="connsiteX3" fmla="*/ 598848 w 732198"/>
              <a:gd name="connsiteY3" fmla="*/ 62673 h 438715"/>
              <a:gd name="connsiteX4" fmla="*/ 617898 w 732198"/>
              <a:gd name="connsiteY4" fmla="*/ 77913 h 438715"/>
              <a:gd name="connsiteX5" fmla="*/ 625518 w 732198"/>
              <a:gd name="connsiteY5" fmla="*/ 119823 h 438715"/>
              <a:gd name="connsiteX6" fmla="*/ 587418 w 732198"/>
              <a:gd name="connsiteY6" fmla="*/ 123633 h 438715"/>
              <a:gd name="connsiteX7" fmla="*/ 476928 w 732198"/>
              <a:gd name="connsiteY7" fmla="*/ 112203 h 438715"/>
              <a:gd name="connsiteX8" fmla="*/ 442638 w 732198"/>
              <a:gd name="connsiteY8" fmla="*/ 104583 h 438715"/>
              <a:gd name="connsiteX9" fmla="*/ 309288 w 732198"/>
              <a:gd name="connsiteY9" fmla="*/ 93153 h 438715"/>
              <a:gd name="connsiteX10" fmla="*/ 221658 w 732198"/>
              <a:gd name="connsiteY10" fmla="*/ 96963 h 438715"/>
              <a:gd name="connsiteX11" fmla="*/ 175938 w 732198"/>
              <a:gd name="connsiteY11" fmla="*/ 100773 h 438715"/>
              <a:gd name="connsiteX12" fmla="*/ 118788 w 732198"/>
              <a:gd name="connsiteY12" fmla="*/ 104583 h 438715"/>
              <a:gd name="connsiteX13" fmla="*/ 99738 w 732198"/>
              <a:gd name="connsiteY13" fmla="*/ 108393 h 438715"/>
              <a:gd name="connsiteX14" fmla="*/ 73068 w 732198"/>
              <a:gd name="connsiteY14" fmla="*/ 116013 h 438715"/>
              <a:gd name="connsiteX15" fmla="*/ 50208 w 732198"/>
              <a:gd name="connsiteY15" fmla="*/ 119823 h 438715"/>
              <a:gd name="connsiteX16" fmla="*/ 27348 w 732198"/>
              <a:gd name="connsiteY16" fmla="*/ 135063 h 438715"/>
              <a:gd name="connsiteX17" fmla="*/ 4488 w 732198"/>
              <a:gd name="connsiteY17" fmla="*/ 169353 h 438715"/>
              <a:gd name="connsiteX18" fmla="*/ 678 w 732198"/>
              <a:gd name="connsiteY18" fmla="*/ 188403 h 438715"/>
              <a:gd name="connsiteX19" fmla="*/ 12108 w 732198"/>
              <a:gd name="connsiteY19" fmla="*/ 241743 h 438715"/>
              <a:gd name="connsiteX20" fmla="*/ 34968 w 732198"/>
              <a:gd name="connsiteY20" fmla="*/ 256983 h 438715"/>
              <a:gd name="connsiteX21" fmla="*/ 50208 w 732198"/>
              <a:gd name="connsiteY21" fmla="*/ 268413 h 438715"/>
              <a:gd name="connsiteX22" fmla="*/ 88308 w 732198"/>
              <a:gd name="connsiteY22" fmla="*/ 279843 h 438715"/>
              <a:gd name="connsiteX23" fmla="*/ 145458 w 732198"/>
              <a:gd name="connsiteY23" fmla="*/ 287463 h 438715"/>
              <a:gd name="connsiteX24" fmla="*/ 187368 w 732198"/>
              <a:gd name="connsiteY24" fmla="*/ 295083 h 438715"/>
              <a:gd name="connsiteX25" fmla="*/ 313098 w 732198"/>
              <a:gd name="connsiteY25" fmla="*/ 279843 h 438715"/>
              <a:gd name="connsiteX26" fmla="*/ 366438 w 732198"/>
              <a:gd name="connsiteY26" fmla="*/ 272223 h 438715"/>
              <a:gd name="connsiteX27" fmla="*/ 450258 w 732198"/>
              <a:gd name="connsiteY27" fmla="*/ 249363 h 438715"/>
              <a:gd name="connsiteX28" fmla="*/ 484548 w 732198"/>
              <a:gd name="connsiteY28" fmla="*/ 245553 h 438715"/>
              <a:gd name="connsiteX29" fmla="*/ 526458 w 732198"/>
              <a:gd name="connsiteY29" fmla="*/ 234123 h 438715"/>
              <a:gd name="connsiteX30" fmla="*/ 591228 w 732198"/>
              <a:gd name="connsiteY30" fmla="*/ 237933 h 438715"/>
              <a:gd name="connsiteX31" fmla="*/ 697908 w 732198"/>
              <a:gd name="connsiteY31" fmla="*/ 241743 h 438715"/>
              <a:gd name="connsiteX32" fmla="*/ 713148 w 732198"/>
              <a:gd name="connsiteY32" fmla="*/ 245553 h 438715"/>
              <a:gd name="connsiteX33" fmla="*/ 732198 w 732198"/>
              <a:gd name="connsiteY33" fmla="*/ 272223 h 438715"/>
              <a:gd name="connsiteX34" fmla="*/ 724578 w 732198"/>
              <a:gd name="connsiteY34" fmla="*/ 287463 h 438715"/>
              <a:gd name="connsiteX35" fmla="*/ 697908 w 732198"/>
              <a:gd name="connsiteY35" fmla="*/ 295083 h 438715"/>
              <a:gd name="connsiteX36" fmla="*/ 172128 w 732198"/>
              <a:gd name="connsiteY36" fmla="*/ 298893 h 438715"/>
              <a:gd name="connsiteX37" fmla="*/ 118788 w 732198"/>
              <a:gd name="connsiteY37" fmla="*/ 314133 h 438715"/>
              <a:gd name="connsiteX38" fmla="*/ 103548 w 732198"/>
              <a:gd name="connsiteY38" fmla="*/ 325563 h 438715"/>
              <a:gd name="connsiteX39" fmla="*/ 107358 w 732198"/>
              <a:gd name="connsiteY39" fmla="*/ 363663 h 438715"/>
              <a:gd name="connsiteX40" fmla="*/ 114978 w 732198"/>
              <a:gd name="connsiteY40" fmla="*/ 375093 h 438715"/>
              <a:gd name="connsiteX41" fmla="*/ 149268 w 732198"/>
              <a:gd name="connsiteY41" fmla="*/ 401763 h 438715"/>
              <a:gd name="connsiteX42" fmla="*/ 168318 w 732198"/>
              <a:gd name="connsiteY42" fmla="*/ 409383 h 438715"/>
              <a:gd name="connsiteX43" fmla="*/ 225468 w 732198"/>
              <a:gd name="connsiteY43" fmla="*/ 417003 h 438715"/>
              <a:gd name="connsiteX44" fmla="*/ 244518 w 732198"/>
              <a:gd name="connsiteY44" fmla="*/ 420813 h 438715"/>
              <a:gd name="connsiteX45" fmla="*/ 419778 w 732198"/>
              <a:gd name="connsiteY45" fmla="*/ 424623 h 438715"/>
              <a:gd name="connsiteX46" fmla="*/ 583608 w 732198"/>
              <a:gd name="connsiteY46" fmla="*/ 432243 h 43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32198" h="438715">
                <a:moveTo>
                  <a:pt x="198798" y="24573"/>
                </a:moveTo>
                <a:cubicBezTo>
                  <a:pt x="202608" y="22033"/>
                  <a:pt x="205689" y="17558"/>
                  <a:pt x="210228" y="16953"/>
                </a:cubicBezTo>
                <a:cubicBezTo>
                  <a:pt x="337375" y="0"/>
                  <a:pt x="372014" y="14689"/>
                  <a:pt x="522648" y="28383"/>
                </a:cubicBezTo>
                <a:cubicBezTo>
                  <a:pt x="523975" y="28952"/>
                  <a:pt x="585042" y="53888"/>
                  <a:pt x="598848" y="62673"/>
                </a:cubicBezTo>
                <a:cubicBezTo>
                  <a:pt x="605709" y="67039"/>
                  <a:pt x="611548" y="72833"/>
                  <a:pt x="617898" y="77913"/>
                </a:cubicBezTo>
                <a:cubicBezTo>
                  <a:pt x="622079" y="84881"/>
                  <a:pt x="642254" y="109173"/>
                  <a:pt x="625518" y="119823"/>
                </a:cubicBezTo>
                <a:cubicBezTo>
                  <a:pt x="614750" y="126675"/>
                  <a:pt x="600118" y="122363"/>
                  <a:pt x="587418" y="123633"/>
                </a:cubicBezTo>
                <a:cubicBezTo>
                  <a:pt x="550588" y="119823"/>
                  <a:pt x="513638" y="117033"/>
                  <a:pt x="476928" y="112203"/>
                </a:cubicBezTo>
                <a:cubicBezTo>
                  <a:pt x="465319" y="110676"/>
                  <a:pt x="454272" y="105905"/>
                  <a:pt x="442638" y="104583"/>
                </a:cubicBezTo>
                <a:cubicBezTo>
                  <a:pt x="398310" y="99546"/>
                  <a:pt x="309288" y="93153"/>
                  <a:pt x="309288" y="93153"/>
                </a:cubicBezTo>
                <a:lnTo>
                  <a:pt x="221658" y="96963"/>
                </a:lnTo>
                <a:cubicBezTo>
                  <a:pt x="206390" y="97835"/>
                  <a:pt x="191189" y="99643"/>
                  <a:pt x="175938" y="100773"/>
                </a:cubicBezTo>
                <a:lnTo>
                  <a:pt x="118788" y="104583"/>
                </a:lnTo>
                <a:cubicBezTo>
                  <a:pt x="112438" y="105853"/>
                  <a:pt x="106020" y="106822"/>
                  <a:pt x="99738" y="108393"/>
                </a:cubicBezTo>
                <a:cubicBezTo>
                  <a:pt x="90768" y="110635"/>
                  <a:pt x="82077" y="113934"/>
                  <a:pt x="73068" y="116013"/>
                </a:cubicBezTo>
                <a:cubicBezTo>
                  <a:pt x="65541" y="117750"/>
                  <a:pt x="57828" y="118553"/>
                  <a:pt x="50208" y="119823"/>
                </a:cubicBezTo>
                <a:cubicBezTo>
                  <a:pt x="42588" y="124903"/>
                  <a:pt x="33560" y="128334"/>
                  <a:pt x="27348" y="135063"/>
                </a:cubicBezTo>
                <a:cubicBezTo>
                  <a:pt x="18030" y="145157"/>
                  <a:pt x="4488" y="169353"/>
                  <a:pt x="4488" y="169353"/>
                </a:cubicBezTo>
                <a:cubicBezTo>
                  <a:pt x="3218" y="175703"/>
                  <a:pt x="0" y="181963"/>
                  <a:pt x="678" y="188403"/>
                </a:cubicBezTo>
                <a:cubicBezTo>
                  <a:pt x="2582" y="206487"/>
                  <a:pt x="3976" y="225479"/>
                  <a:pt x="12108" y="241743"/>
                </a:cubicBezTo>
                <a:cubicBezTo>
                  <a:pt x="16204" y="249934"/>
                  <a:pt x="27642" y="251488"/>
                  <a:pt x="34968" y="256983"/>
                </a:cubicBezTo>
                <a:cubicBezTo>
                  <a:pt x="40048" y="260793"/>
                  <a:pt x="44657" y="265329"/>
                  <a:pt x="50208" y="268413"/>
                </a:cubicBezTo>
                <a:cubicBezTo>
                  <a:pt x="65388" y="276846"/>
                  <a:pt x="71909" y="276199"/>
                  <a:pt x="88308" y="279843"/>
                </a:cubicBezTo>
                <a:cubicBezTo>
                  <a:pt x="135803" y="290397"/>
                  <a:pt x="48381" y="274225"/>
                  <a:pt x="145458" y="287463"/>
                </a:cubicBezTo>
                <a:cubicBezTo>
                  <a:pt x="159527" y="289381"/>
                  <a:pt x="173398" y="292543"/>
                  <a:pt x="187368" y="295083"/>
                </a:cubicBezTo>
                <a:lnTo>
                  <a:pt x="313098" y="279843"/>
                </a:lnTo>
                <a:cubicBezTo>
                  <a:pt x="330914" y="277569"/>
                  <a:pt x="348876" y="275986"/>
                  <a:pt x="366438" y="272223"/>
                </a:cubicBezTo>
                <a:cubicBezTo>
                  <a:pt x="383385" y="268592"/>
                  <a:pt x="428153" y="253264"/>
                  <a:pt x="450258" y="249363"/>
                </a:cubicBezTo>
                <a:cubicBezTo>
                  <a:pt x="461583" y="247364"/>
                  <a:pt x="473118" y="246823"/>
                  <a:pt x="484548" y="245553"/>
                </a:cubicBezTo>
                <a:cubicBezTo>
                  <a:pt x="498518" y="241743"/>
                  <a:pt x="512015" y="235155"/>
                  <a:pt x="526458" y="234123"/>
                </a:cubicBezTo>
                <a:cubicBezTo>
                  <a:pt x="548030" y="232582"/>
                  <a:pt x="569622" y="236973"/>
                  <a:pt x="591228" y="237933"/>
                </a:cubicBezTo>
                <a:lnTo>
                  <a:pt x="697908" y="241743"/>
                </a:lnTo>
                <a:cubicBezTo>
                  <a:pt x="702988" y="243013"/>
                  <a:pt x="708708" y="242778"/>
                  <a:pt x="713148" y="245553"/>
                </a:cubicBezTo>
                <a:cubicBezTo>
                  <a:pt x="728373" y="255069"/>
                  <a:pt x="727712" y="258765"/>
                  <a:pt x="732198" y="272223"/>
                </a:cubicBezTo>
                <a:cubicBezTo>
                  <a:pt x="729658" y="277303"/>
                  <a:pt x="728594" y="283447"/>
                  <a:pt x="724578" y="287463"/>
                </a:cubicBezTo>
                <a:cubicBezTo>
                  <a:pt x="722780" y="289261"/>
                  <a:pt x="698008" y="295082"/>
                  <a:pt x="697908" y="295083"/>
                </a:cubicBezTo>
                <a:lnTo>
                  <a:pt x="172128" y="298893"/>
                </a:lnTo>
                <a:cubicBezTo>
                  <a:pt x="142080" y="318925"/>
                  <a:pt x="186301" y="291629"/>
                  <a:pt x="118788" y="314133"/>
                </a:cubicBezTo>
                <a:cubicBezTo>
                  <a:pt x="112764" y="316141"/>
                  <a:pt x="108628" y="321753"/>
                  <a:pt x="103548" y="325563"/>
                </a:cubicBezTo>
                <a:cubicBezTo>
                  <a:pt x="104818" y="338263"/>
                  <a:pt x="104488" y="351227"/>
                  <a:pt x="107358" y="363663"/>
                </a:cubicBezTo>
                <a:cubicBezTo>
                  <a:pt x="108388" y="368125"/>
                  <a:pt x="111963" y="371647"/>
                  <a:pt x="114978" y="375093"/>
                </a:cubicBezTo>
                <a:cubicBezTo>
                  <a:pt x="130399" y="392717"/>
                  <a:pt x="130831" y="393569"/>
                  <a:pt x="149268" y="401763"/>
                </a:cubicBezTo>
                <a:cubicBezTo>
                  <a:pt x="155518" y="404541"/>
                  <a:pt x="161720" y="407583"/>
                  <a:pt x="168318" y="409383"/>
                </a:cubicBezTo>
                <a:cubicBezTo>
                  <a:pt x="181480" y="412973"/>
                  <a:pt x="214825" y="415483"/>
                  <a:pt x="225468" y="417003"/>
                </a:cubicBezTo>
                <a:cubicBezTo>
                  <a:pt x="231879" y="417919"/>
                  <a:pt x="238047" y="420559"/>
                  <a:pt x="244518" y="420813"/>
                </a:cubicBezTo>
                <a:cubicBezTo>
                  <a:pt x="302907" y="423103"/>
                  <a:pt x="361358" y="423353"/>
                  <a:pt x="419778" y="424623"/>
                </a:cubicBezTo>
                <a:cubicBezTo>
                  <a:pt x="504332" y="438715"/>
                  <a:pt x="450048" y="432243"/>
                  <a:pt x="583608" y="432243"/>
                </a:cubicBezTo>
              </a:path>
            </a:pathLst>
          </a:custGeom>
          <a:ln w="190500">
            <a:solidFill>
              <a:srgbClr val="FF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288032"/>
            <a:ext cx="396044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Embedding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539552" y="3356993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u="sng" dirty="0" smtClean="0">
                <a:latin typeface="Traveling _Typewriter" pitchFamily="2" charset="0"/>
                <a:ea typeface="+mj-ea"/>
                <a:cs typeface="+mj-cs"/>
              </a:rPr>
              <a:t>Embedding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often uses Extension to extend the embedded language to adapt it to its new context.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88032"/>
            <a:ext cx="396044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Embedding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539552" y="2492896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u="sng" dirty="0" smtClean="0">
                <a:latin typeface="Traveling _Typewriter" pitchFamily="2" charset="0"/>
                <a:ea typeface="+mj-ea"/>
                <a:cs typeface="+mj-cs"/>
              </a:rPr>
              <a:t>Extension and Embedding 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requires modular concrete syntax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- Syntax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539552" y="443711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Many tools/formalisms cannot do that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539552" y="2996953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u="sng" dirty="0" smtClean="0">
                <a:latin typeface="Traveling _Typewriter" pitchFamily="2" charset="0"/>
                <a:ea typeface="+mj-ea"/>
                <a:cs typeface="+mj-cs"/>
              </a:rPr>
              <a:t>Extension: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the type system of the base language must be designed to be extensible/ </a:t>
            </a:r>
            <a:r>
              <a:rPr lang="en-US" sz="4000" dirty="0" err="1" smtClean="0">
                <a:latin typeface="Traveling _Typewriter" pitchFamily="2" charset="0"/>
                <a:ea typeface="+mj-ea"/>
                <a:cs typeface="+mj-cs"/>
              </a:rPr>
              <a:t>overridable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Type Systems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539552" y="3068961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u="sng" noProof="0" dirty="0" smtClean="0">
                <a:latin typeface="Traveling _Typewriter" pitchFamily="2" charset="0"/>
                <a:ea typeface="+mj-ea"/>
                <a:cs typeface="+mj-cs"/>
              </a:rPr>
              <a:t>Reuse and Embedding:</a:t>
            </a: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 Rules that affect the interplay can reside in the adapter language.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Type Systems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Referencing (I)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2132856"/>
            <a:ext cx="3888432" cy="3280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el 6"/>
          <p:cNvSpPr txBox="1">
            <a:spLocks/>
          </p:cNvSpPr>
          <p:nvPr/>
        </p:nvSpPr>
        <p:spPr>
          <a:xfrm>
            <a:off x="179512" y="5805264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Two separate, dependent </a:t>
            </a:r>
            <a:b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single-source transformations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Freihandform 6"/>
          <p:cNvSpPr/>
          <p:nvPr/>
        </p:nvSpPr>
        <p:spPr>
          <a:xfrm>
            <a:off x="5049520" y="3169920"/>
            <a:ext cx="1353786" cy="1291391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6804248" y="3284984"/>
            <a:ext cx="20882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Can be </a:t>
            </a:r>
            <a:br>
              <a:rPr lang="en-US" sz="2800" b="1" noProof="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en-US" sz="2800" b="1" noProof="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Reused</a:t>
            </a:r>
            <a:endParaRPr kumimoji="0" lang="de-DE" sz="2800" b="0" i="0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Freihandform 9"/>
          <p:cNvSpPr/>
          <p:nvPr/>
        </p:nvSpPr>
        <p:spPr>
          <a:xfrm>
            <a:off x="2843808" y="3284984"/>
            <a:ext cx="1080120" cy="1147375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5496" y="3140968"/>
            <a:ext cx="381642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Written specifically </a:t>
            </a:r>
            <a:br>
              <a:rPr lang="en-US" sz="2800" b="1" noProof="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en-US" sz="2800" b="1" noProof="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for the combination</a:t>
            </a:r>
            <a:endParaRPr kumimoji="0" lang="de-DE" sz="2800" b="0" i="0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9640" y="2204864"/>
            <a:ext cx="3814568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Referencing (II)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79512" y="5805264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A single multi-sourced</a:t>
            </a:r>
            <a:b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Freihandform 6"/>
          <p:cNvSpPr/>
          <p:nvPr/>
        </p:nvSpPr>
        <p:spPr>
          <a:xfrm>
            <a:off x="3997792" y="3289737"/>
            <a:ext cx="1080120" cy="1147375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Referencing (III)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79512" y="5733256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A preprocessing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that changes the referenced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frag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in a way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speciﬁed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by the 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referencing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frag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6670" y="1988841"/>
            <a:ext cx="2723987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reihandform 8"/>
          <p:cNvSpPr/>
          <p:nvPr/>
        </p:nvSpPr>
        <p:spPr>
          <a:xfrm>
            <a:off x="4283968" y="4005064"/>
            <a:ext cx="576064" cy="576064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>
            <a:off x="4232280" y="2564904"/>
            <a:ext cx="720080" cy="64807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79512" y="558924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Transformation by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assimiliation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, i.e.</a:t>
            </a:r>
          </a:p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generating code in the host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lang</a:t>
            </a:r>
            <a:endParaRPr lang="en-US" sz="3200" dirty="0" smtClean="0">
              <a:latin typeface="Traveling _Typewriter" pitchFamily="2" charset="0"/>
              <a:ea typeface="+mj-ea"/>
              <a:cs typeface="+mj-cs"/>
            </a:endParaRPr>
          </a:p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from code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expr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in 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the 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extension lang.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75" y="1957388"/>
            <a:ext cx="733425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reihandform 10"/>
          <p:cNvSpPr/>
          <p:nvPr/>
        </p:nvSpPr>
        <p:spPr>
          <a:xfrm>
            <a:off x="5652120" y="2420888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 11"/>
          <p:cNvSpPr/>
          <p:nvPr/>
        </p:nvSpPr>
        <p:spPr>
          <a:xfrm>
            <a:off x="2555776" y="2492896"/>
            <a:ext cx="936104" cy="100811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 12"/>
          <p:cNvSpPr/>
          <p:nvPr/>
        </p:nvSpPr>
        <p:spPr>
          <a:xfrm>
            <a:off x="2627784" y="3933056"/>
            <a:ext cx="936104" cy="100811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Reuse (I)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79512" y="558924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Reuse of existing</a:t>
            </a:r>
          </a:p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transformations for both fragments 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plus generation 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of adapter code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792585"/>
            <a:ext cx="4333875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ihandform 9"/>
          <p:cNvSpPr/>
          <p:nvPr/>
        </p:nvSpPr>
        <p:spPr>
          <a:xfrm>
            <a:off x="5364088" y="2584673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reihandform 13"/>
          <p:cNvSpPr/>
          <p:nvPr/>
        </p:nvSpPr>
        <p:spPr>
          <a:xfrm>
            <a:off x="2267744" y="2584673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 14"/>
          <p:cNvSpPr/>
          <p:nvPr/>
        </p:nvSpPr>
        <p:spPr>
          <a:xfrm>
            <a:off x="3347864" y="3160737"/>
            <a:ext cx="936104" cy="100811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Reuse (II)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79512" y="558924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composing 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transformations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1725" y="2110333"/>
            <a:ext cx="4400550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reihandform 10"/>
          <p:cNvSpPr/>
          <p:nvPr/>
        </p:nvSpPr>
        <p:spPr>
          <a:xfrm>
            <a:off x="4788024" y="3068960"/>
            <a:ext cx="720080" cy="136815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 11"/>
          <p:cNvSpPr/>
          <p:nvPr/>
        </p:nvSpPr>
        <p:spPr>
          <a:xfrm>
            <a:off x="5436096" y="3212976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Reuse (III)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79512" y="580526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generating 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separate artifacts 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plus 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a weaving 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specification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1700808"/>
            <a:ext cx="3392962" cy="3941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reihandform 8"/>
          <p:cNvSpPr/>
          <p:nvPr/>
        </p:nvSpPr>
        <p:spPr>
          <a:xfrm>
            <a:off x="5292080" y="2276872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>
            <a:off x="2699792" y="2276872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 12"/>
          <p:cNvSpPr/>
          <p:nvPr/>
        </p:nvSpPr>
        <p:spPr>
          <a:xfrm>
            <a:off x="3779912" y="2708920"/>
            <a:ext cx="936104" cy="100811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err="1" smtClean="0">
                <a:latin typeface="Traveling _Typewriter" pitchFamily="2" charset="0"/>
                <a:ea typeface="+mj-ea"/>
                <a:cs typeface="+mj-cs"/>
              </a:rPr>
              <a:t>Em</a:t>
            </a: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bedding (I)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79512" y="5661249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Assimilation (as with Extension)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b="40214"/>
          <a:stretch>
            <a:fillRect/>
          </a:stretch>
        </p:blipFill>
        <p:spPr bwMode="auto">
          <a:xfrm>
            <a:off x="904875" y="3645024"/>
            <a:ext cx="7334250" cy="1759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ihandform 9"/>
          <p:cNvSpPr/>
          <p:nvPr/>
        </p:nvSpPr>
        <p:spPr>
          <a:xfrm>
            <a:off x="5652120" y="4108524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 11"/>
          <p:cNvSpPr/>
          <p:nvPr/>
        </p:nvSpPr>
        <p:spPr>
          <a:xfrm>
            <a:off x="2555776" y="4180532"/>
            <a:ext cx="936104" cy="100811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79512" y="227687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a purely embeddable language 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may not come with a generator.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err="1" smtClean="0">
                <a:latin typeface="Traveling _Typewriter" pitchFamily="2" charset="0"/>
                <a:ea typeface="+mj-ea"/>
                <a:cs typeface="+mj-cs"/>
              </a:rPr>
              <a:t>Em</a:t>
            </a: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bedding (II)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916832"/>
            <a:ext cx="744855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reihandform 10"/>
          <p:cNvSpPr/>
          <p:nvPr/>
        </p:nvSpPr>
        <p:spPr>
          <a:xfrm>
            <a:off x="4139952" y="2996952"/>
            <a:ext cx="936104" cy="504056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 12"/>
          <p:cNvSpPr/>
          <p:nvPr/>
        </p:nvSpPr>
        <p:spPr>
          <a:xfrm>
            <a:off x="4139952" y="3789040"/>
            <a:ext cx="936104" cy="504056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reihandform 13"/>
          <p:cNvSpPr/>
          <p:nvPr/>
        </p:nvSpPr>
        <p:spPr>
          <a:xfrm>
            <a:off x="3029080" y="2155762"/>
            <a:ext cx="2844917" cy="2880046"/>
          </a:xfrm>
          <a:custGeom>
            <a:avLst/>
            <a:gdLst>
              <a:gd name="connsiteX0" fmla="*/ 211072 w 2844917"/>
              <a:gd name="connsiteY0" fmla="*/ 1173166 h 2880046"/>
              <a:gd name="connsiteX1" fmla="*/ 241552 w 2844917"/>
              <a:gd name="connsiteY1" fmla="*/ 1163006 h 2880046"/>
              <a:gd name="connsiteX2" fmla="*/ 505712 w 2844917"/>
              <a:gd name="connsiteY2" fmla="*/ 1203646 h 2880046"/>
              <a:gd name="connsiteX3" fmla="*/ 526032 w 2844917"/>
              <a:gd name="connsiteY3" fmla="*/ 1244286 h 2880046"/>
              <a:gd name="connsiteX4" fmla="*/ 536192 w 2844917"/>
              <a:gd name="connsiteY4" fmla="*/ 1295086 h 2880046"/>
              <a:gd name="connsiteX5" fmla="*/ 515872 w 2844917"/>
              <a:gd name="connsiteY5" fmla="*/ 1417006 h 2880046"/>
              <a:gd name="connsiteX6" fmla="*/ 495552 w 2844917"/>
              <a:gd name="connsiteY6" fmla="*/ 1447486 h 2880046"/>
              <a:gd name="connsiteX7" fmla="*/ 465072 w 2844917"/>
              <a:gd name="connsiteY7" fmla="*/ 1477966 h 2880046"/>
              <a:gd name="connsiteX8" fmla="*/ 434592 w 2844917"/>
              <a:gd name="connsiteY8" fmla="*/ 1488126 h 2880046"/>
              <a:gd name="connsiteX9" fmla="*/ 404112 w 2844917"/>
              <a:gd name="connsiteY9" fmla="*/ 1518606 h 2880046"/>
              <a:gd name="connsiteX10" fmla="*/ 383792 w 2844917"/>
              <a:gd name="connsiteY10" fmla="*/ 1559246 h 2880046"/>
              <a:gd name="connsiteX11" fmla="*/ 343152 w 2844917"/>
              <a:gd name="connsiteY11" fmla="*/ 1589726 h 2880046"/>
              <a:gd name="connsiteX12" fmla="*/ 302512 w 2844917"/>
              <a:gd name="connsiteY12" fmla="*/ 1660846 h 2880046"/>
              <a:gd name="connsiteX13" fmla="*/ 282192 w 2844917"/>
              <a:gd name="connsiteY13" fmla="*/ 1691326 h 2880046"/>
              <a:gd name="connsiteX14" fmla="*/ 272032 w 2844917"/>
              <a:gd name="connsiteY14" fmla="*/ 1731966 h 2880046"/>
              <a:gd name="connsiteX15" fmla="*/ 272032 w 2844917"/>
              <a:gd name="connsiteY15" fmla="*/ 1853886 h 2880046"/>
              <a:gd name="connsiteX16" fmla="*/ 302512 w 2844917"/>
              <a:gd name="connsiteY16" fmla="*/ 1874206 h 2880046"/>
              <a:gd name="connsiteX17" fmla="*/ 424432 w 2844917"/>
              <a:gd name="connsiteY17" fmla="*/ 1884366 h 2880046"/>
              <a:gd name="connsiteX18" fmla="*/ 465072 w 2844917"/>
              <a:gd name="connsiteY18" fmla="*/ 1894526 h 2880046"/>
              <a:gd name="connsiteX19" fmla="*/ 607312 w 2844917"/>
              <a:gd name="connsiteY19" fmla="*/ 1925006 h 2880046"/>
              <a:gd name="connsiteX20" fmla="*/ 617472 w 2844917"/>
              <a:gd name="connsiteY20" fmla="*/ 2006286 h 2880046"/>
              <a:gd name="connsiteX21" fmla="*/ 586992 w 2844917"/>
              <a:gd name="connsiteY21" fmla="*/ 2026606 h 2880046"/>
              <a:gd name="connsiteX22" fmla="*/ 526032 w 2844917"/>
              <a:gd name="connsiteY22" fmla="*/ 2087566 h 2880046"/>
              <a:gd name="connsiteX23" fmla="*/ 505712 w 2844917"/>
              <a:gd name="connsiteY23" fmla="*/ 2118046 h 2880046"/>
              <a:gd name="connsiteX24" fmla="*/ 475232 w 2844917"/>
              <a:gd name="connsiteY24" fmla="*/ 2148526 h 2880046"/>
              <a:gd name="connsiteX25" fmla="*/ 465072 w 2844917"/>
              <a:gd name="connsiteY25" fmla="*/ 2209486 h 2880046"/>
              <a:gd name="connsiteX26" fmla="*/ 444752 w 2844917"/>
              <a:gd name="connsiteY26" fmla="*/ 2250126 h 2880046"/>
              <a:gd name="connsiteX27" fmla="*/ 434592 w 2844917"/>
              <a:gd name="connsiteY27" fmla="*/ 2331406 h 2880046"/>
              <a:gd name="connsiteX28" fmla="*/ 454912 w 2844917"/>
              <a:gd name="connsiteY28" fmla="*/ 2453326 h 2880046"/>
              <a:gd name="connsiteX29" fmla="*/ 465072 w 2844917"/>
              <a:gd name="connsiteY29" fmla="*/ 2483806 h 2880046"/>
              <a:gd name="connsiteX30" fmla="*/ 505712 w 2844917"/>
              <a:gd name="connsiteY30" fmla="*/ 2504126 h 2880046"/>
              <a:gd name="connsiteX31" fmla="*/ 536192 w 2844917"/>
              <a:gd name="connsiteY31" fmla="*/ 2524446 h 2880046"/>
              <a:gd name="connsiteX32" fmla="*/ 566672 w 2844917"/>
              <a:gd name="connsiteY32" fmla="*/ 2534606 h 2880046"/>
              <a:gd name="connsiteX33" fmla="*/ 759712 w 2844917"/>
              <a:gd name="connsiteY33" fmla="*/ 2554926 h 2880046"/>
              <a:gd name="connsiteX34" fmla="*/ 962912 w 2844917"/>
              <a:gd name="connsiteY34" fmla="*/ 2544766 h 2880046"/>
              <a:gd name="connsiteX35" fmla="*/ 1094992 w 2844917"/>
              <a:gd name="connsiteY35" fmla="*/ 2514286 h 2880046"/>
              <a:gd name="connsiteX36" fmla="*/ 1216912 w 2844917"/>
              <a:gd name="connsiteY36" fmla="*/ 2493966 h 2880046"/>
              <a:gd name="connsiteX37" fmla="*/ 1328672 w 2844917"/>
              <a:gd name="connsiteY37" fmla="*/ 2473646 h 2880046"/>
              <a:gd name="connsiteX38" fmla="*/ 1409952 w 2844917"/>
              <a:gd name="connsiteY38" fmla="*/ 2463486 h 2880046"/>
              <a:gd name="connsiteX39" fmla="*/ 1481072 w 2844917"/>
              <a:gd name="connsiteY39" fmla="*/ 2453326 h 2880046"/>
              <a:gd name="connsiteX40" fmla="*/ 1735072 w 2844917"/>
              <a:gd name="connsiteY40" fmla="*/ 2463486 h 2880046"/>
              <a:gd name="connsiteX41" fmla="*/ 1775712 w 2844917"/>
              <a:gd name="connsiteY41" fmla="*/ 2473646 h 2880046"/>
              <a:gd name="connsiteX42" fmla="*/ 1785872 w 2844917"/>
              <a:gd name="connsiteY42" fmla="*/ 2504126 h 2880046"/>
              <a:gd name="connsiteX43" fmla="*/ 1796032 w 2844917"/>
              <a:gd name="connsiteY43" fmla="*/ 2544766 h 2880046"/>
              <a:gd name="connsiteX44" fmla="*/ 1724912 w 2844917"/>
              <a:gd name="connsiteY44" fmla="*/ 2595566 h 2880046"/>
              <a:gd name="connsiteX45" fmla="*/ 1663952 w 2844917"/>
              <a:gd name="connsiteY45" fmla="*/ 2646366 h 2880046"/>
              <a:gd name="connsiteX46" fmla="*/ 1633472 w 2844917"/>
              <a:gd name="connsiteY46" fmla="*/ 2656526 h 2880046"/>
              <a:gd name="connsiteX47" fmla="*/ 1542032 w 2844917"/>
              <a:gd name="connsiteY47" fmla="*/ 2687006 h 2880046"/>
              <a:gd name="connsiteX48" fmla="*/ 1521712 w 2844917"/>
              <a:gd name="connsiteY48" fmla="*/ 2717486 h 2880046"/>
              <a:gd name="connsiteX49" fmla="*/ 1491232 w 2844917"/>
              <a:gd name="connsiteY49" fmla="*/ 2737806 h 2880046"/>
              <a:gd name="connsiteX50" fmla="*/ 1531872 w 2844917"/>
              <a:gd name="connsiteY50" fmla="*/ 2880046 h 2880046"/>
              <a:gd name="connsiteX51" fmla="*/ 1714752 w 2844917"/>
              <a:gd name="connsiteY51" fmla="*/ 2869886 h 2880046"/>
              <a:gd name="connsiteX52" fmla="*/ 1755392 w 2844917"/>
              <a:gd name="connsiteY52" fmla="*/ 2859726 h 2880046"/>
              <a:gd name="connsiteX53" fmla="*/ 1785872 w 2844917"/>
              <a:gd name="connsiteY53" fmla="*/ 2829246 h 2880046"/>
              <a:gd name="connsiteX54" fmla="*/ 1826512 w 2844917"/>
              <a:gd name="connsiteY54" fmla="*/ 2747966 h 2880046"/>
              <a:gd name="connsiteX55" fmla="*/ 1856992 w 2844917"/>
              <a:gd name="connsiteY55" fmla="*/ 2534606 h 2880046"/>
              <a:gd name="connsiteX56" fmla="*/ 1887472 w 2844917"/>
              <a:gd name="connsiteY56" fmla="*/ 2463486 h 2880046"/>
              <a:gd name="connsiteX57" fmla="*/ 1948432 w 2844917"/>
              <a:gd name="connsiteY57" fmla="*/ 2402526 h 2880046"/>
              <a:gd name="connsiteX58" fmla="*/ 1978912 w 2844917"/>
              <a:gd name="connsiteY58" fmla="*/ 2372046 h 2880046"/>
              <a:gd name="connsiteX59" fmla="*/ 2060192 w 2844917"/>
              <a:gd name="connsiteY59" fmla="*/ 2331406 h 2880046"/>
              <a:gd name="connsiteX60" fmla="*/ 2090672 w 2844917"/>
              <a:gd name="connsiteY60" fmla="*/ 2300926 h 2880046"/>
              <a:gd name="connsiteX61" fmla="*/ 2151632 w 2844917"/>
              <a:gd name="connsiteY61" fmla="*/ 2280606 h 2880046"/>
              <a:gd name="connsiteX62" fmla="*/ 2263392 w 2844917"/>
              <a:gd name="connsiteY62" fmla="*/ 2219646 h 2880046"/>
              <a:gd name="connsiteX63" fmla="*/ 2304032 w 2844917"/>
              <a:gd name="connsiteY63" fmla="*/ 2189166 h 2880046"/>
              <a:gd name="connsiteX64" fmla="*/ 2364992 w 2844917"/>
              <a:gd name="connsiteY64" fmla="*/ 2168846 h 2880046"/>
              <a:gd name="connsiteX65" fmla="*/ 2415792 w 2844917"/>
              <a:gd name="connsiteY65" fmla="*/ 2128206 h 2880046"/>
              <a:gd name="connsiteX66" fmla="*/ 2456432 w 2844917"/>
              <a:gd name="connsiteY66" fmla="*/ 2118046 h 2880046"/>
              <a:gd name="connsiteX67" fmla="*/ 2537712 w 2844917"/>
              <a:gd name="connsiteY67" fmla="*/ 2057086 h 2880046"/>
              <a:gd name="connsiteX68" fmla="*/ 2568192 w 2844917"/>
              <a:gd name="connsiteY68" fmla="*/ 2036766 h 2880046"/>
              <a:gd name="connsiteX69" fmla="*/ 2629152 w 2844917"/>
              <a:gd name="connsiteY69" fmla="*/ 1985966 h 2880046"/>
              <a:gd name="connsiteX70" fmla="*/ 2700272 w 2844917"/>
              <a:gd name="connsiteY70" fmla="*/ 1864046 h 2880046"/>
              <a:gd name="connsiteX71" fmla="*/ 2720592 w 2844917"/>
              <a:gd name="connsiteY71" fmla="*/ 1803086 h 2880046"/>
              <a:gd name="connsiteX72" fmla="*/ 2751072 w 2844917"/>
              <a:gd name="connsiteY72" fmla="*/ 1671006 h 2880046"/>
              <a:gd name="connsiteX73" fmla="*/ 2740912 w 2844917"/>
              <a:gd name="connsiteY73" fmla="*/ 1640526 h 2880046"/>
              <a:gd name="connsiteX74" fmla="*/ 2730752 w 2844917"/>
              <a:gd name="connsiteY74" fmla="*/ 1589726 h 2880046"/>
              <a:gd name="connsiteX75" fmla="*/ 2354832 w 2844917"/>
              <a:gd name="connsiteY75" fmla="*/ 1538926 h 2880046"/>
              <a:gd name="connsiteX76" fmla="*/ 2324352 w 2844917"/>
              <a:gd name="connsiteY76" fmla="*/ 1386526 h 2880046"/>
              <a:gd name="connsiteX77" fmla="*/ 2354832 w 2844917"/>
              <a:gd name="connsiteY77" fmla="*/ 1366206 h 2880046"/>
              <a:gd name="connsiteX78" fmla="*/ 2700272 w 2844917"/>
              <a:gd name="connsiteY78" fmla="*/ 1376366 h 2880046"/>
              <a:gd name="connsiteX79" fmla="*/ 2822192 w 2844917"/>
              <a:gd name="connsiteY79" fmla="*/ 1356046 h 2880046"/>
              <a:gd name="connsiteX80" fmla="*/ 2842512 w 2844917"/>
              <a:gd name="connsiteY80" fmla="*/ 1274766 h 2880046"/>
              <a:gd name="connsiteX81" fmla="*/ 2832352 w 2844917"/>
              <a:gd name="connsiteY81" fmla="*/ 1132526 h 2880046"/>
              <a:gd name="connsiteX82" fmla="*/ 2812032 w 2844917"/>
              <a:gd name="connsiteY82" fmla="*/ 1091886 h 2880046"/>
              <a:gd name="connsiteX83" fmla="*/ 2781552 w 2844917"/>
              <a:gd name="connsiteY83" fmla="*/ 1051246 h 2880046"/>
              <a:gd name="connsiteX84" fmla="*/ 2751072 w 2844917"/>
              <a:gd name="connsiteY84" fmla="*/ 1030926 h 2880046"/>
              <a:gd name="connsiteX85" fmla="*/ 2659632 w 2844917"/>
              <a:gd name="connsiteY85" fmla="*/ 1000446 h 2880046"/>
              <a:gd name="connsiteX86" fmla="*/ 2629152 w 2844917"/>
              <a:gd name="connsiteY86" fmla="*/ 980126 h 2880046"/>
              <a:gd name="connsiteX87" fmla="*/ 2527552 w 2844917"/>
              <a:gd name="connsiteY87" fmla="*/ 959806 h 2880046"/>
              <a:gd name="connsiteX88" fmla="*/ 2375152 w 2844917"/>
              <a:gd name="connsiteY88" fmla="*/ 939486 h 2880046"/>
              <a:gd name="connsiteX89" fmla="*/ 2304032 w 2844917"/>
              <a:gd name="connsiteY89" fmla="*/ 898846 h 2880046"/>
              <a:gd name="connsiteX90" fmla="*/ 2202432 w 2844917"/>
              <a:gd name="connsiteY90" fmla="*/ 776926 h 2880046"/>
              <a:gd name="connsiteX91" fmla="*/ 2171952 w 2844917"/>
              <a:gd name="connsiteY91" fmla="*/ 675326 h 2880046"/>
              <a:gd name="connsiteX92" fmla="*/ 2161792 w 2844917"/>
              <a:gd name="connsiteY92" fmla="*/ 604206 h 2880046"/>
              <a:gd name="connsiteX93" fmla="*/ 2141472 w 2844917"/>
              <a:gd name="connsiteY93" fmla="*/ 512766 h 2880046"/>
              <a:gd name="connsiteX94" fmla="*/ 2100832 w 2844917"/>
              <a:gd name="connsiteY94" fmla="*/ 421326 h 2880046"/>
              <a:gd name="connsiteX95" fmla="*/ 2070352 w 2844917"/>
              <a:gd name="connsiteY95" fmla="*/ 360366 h 2880046"/>
              <a:gd name="connsiteX96" fmla="*/ 2009392 w 2844917"/>
              <a:gd name="connsiteY96" fmla="*/ 319726 h 2880046"/>
              <a:gd name="connsiteX97" fmla="*/ 1989072 w 2844917"/>
              <a:gd name="connsiteY97" fmla="*/ 289246 h 2880046"/>
              <a:gd name="connsiteX98" fmla="*/ 1928112 w 2844917"/>
              <a:gd name="connsiteY98" fmla="*/ 258766 h 2880046"/>
              <a:gd name="connsiteX99" fmla="*/ 1897632 w 2844917"/>
              <a:gd name="connsiteY99" fmla="*/ 238446 h 2880046"/>
              <a:gd name="connsiteX100" fmla="*/ 1856992 w 2844917"/>
              <a:gd name="connsiteY100" fmla="*/ 218126 h 2880046"/>
              <a:gd name="connsiteX101" fmla="*/ 1816352 w 2844917"/>
              <a:gd name="connsiteY101" fmla="*/ 167326 h 2880046"/>
              <a:gd name="connsiteX102" fmla="*/ 1755392 w 2844917"/>
              <a:gd name="connsiteY102" fmla="*/ 75886 h 2880046"/>
              <a:gd name="connsiteX103" fmla="*/ 1724912 w 2844917"/>
              <a:gd name="connsiteY103" fmla="*/ 35246 h 2880046"/>
              <a:gd name="connsiteX104" fmla="*/ 1674112 w 2844917"/>
              <a:gd name="connsiteY104" fmla="*/ 25086 h 2880046"/>
              <a:gd name="connsiteX105" fmla="*/ 1633472 w 2844917"/>
              <a:gd name="connsiteY105" fmla="*/ 4766 h 2880046"/>
              <a:gd name="connsiteX106" fmla="*/ 1501392 w 2844917"/>
              <a:gd name="connsiteY106" fmla="*/ 45406 h 2880046"/>
              <a:gd name="connsiteX107" fmla="*/ 1470912 w 2844917"/>
              <a:gd name="connsiteY107" fmla="*/ 86046 h 2880046"/>
              <a:gd name="connsiteX108" fmla="*/ 1470912 w 2844917"/>
              <a:gd name="connsiteY108" fmla="*/ 279086 h 2880046"/>
              <a:gd name="connsiteX109" fmla="*/ 1562352 w 2844917"/>
              <a:gd name="connsiteY109" fmla="*/ 360366 h 2880046"/>
              <a:gd name="connsiteX110" fmla="*/ 1602992 w 2844917"/>
              <a:gd name="connsiteY110" fmla="*/ 370526 h 2880046"/>
              <a:gd name="connsiteX111" fmla="*/ 1735072 w 2844917"/>
              <a:gd name="connsiteY111" fmla="*/ 360366 h 2880046"/>
              <a:gd name="connsiteX112" fmla="*/ 1775712 w 2844917"/>
              <a:gd name="connsiteY112" fmla="*/ 350206 h 2880046"/>
              <a:gd name="connsiteX113" fmla="*/ 1897632 w 2844917"/>
              <a:gd name="connsiteY113" fmla="*/ 360366 h 2880046"/>
              <a:gd name="connsiteX114" fmla="*/ 1928112 w 2844917"/>
              <a:gd name="connsiteY114" fmla="*/ 380686 h 2880046"/>
              <a:gd name="connsiteX115" fmla="*/ 1867152 w 2844917"/>
              <a:gd name="connsiteY115" fmla="*/ 411166 h 2880046"/>
              <a:gd name="connsiteX116" fmla="*/ 1267712 w 2844917"/>
              <a:gd name="connsiteY116" fmla="*/ 380686 h 2880046"/>
              <a:gd name="connsiteX117" fmla="*/ 922272 w 2844917"/>
              <a:gd name="connsiteY117" fmla="*/ 390846 h 2880046"/>
              <a:gd name="connsiteX118" fmla="*/ 851152 w 2844917"/>
              <a:gd name="connsiteY118" fmla="*/ 411166 h 2880046"/>
              <a:gd name="connsiteX119" fmla="*/ 810512 w 2844917"/>
              <a:gd name="connsiteY119" fmla="*/ 421326 h 2880046"/>
              <a:gd name="connsiteX120" fmla="*/ 759712 w 2844917"/>
              <a:gd name="connsiteY120" fmla="*/ 431486 h 2880046"/>
              <a:gd name="connsiteX121" fmla="*/ 576832 w 2844917"/>
              <a:gd name="connsiteY121" fmla="*/ 461966 h 2880046"/>
              <a:gd name="connsiteX122" fmla="*/ 454912 w 2844917"/>
              <a:gd name="connsiteY122" fmla="*/ 502606 h 2880046"/>
              <a:gd name="connsiteX123" fmla="*/ 424432 w 2844917"/>
              <a:gd name="connsiteY123" fmla="*/ 512766 h 2880046"/>
              <a:gd name="connsiteX124" fmla="*/ 373632 w 2844917"/>
              <a:gd name="connsiteY124" fmla="*/ 522926 h 2880046"/>
              <a:gd name="connsiteX125" fmla="*/ 332992 w 2844917"/>
              <a:gd name="connsiteY125" fmla="*/ 543246 h 2880046"/>
              <a:gd name="connsiteX126" fmla="*/ 292352 w 2844917"/>
              <a:gd name="connsiteY126" fmla="*/ 553406 h 2880046"/>
              <a:gd name="connsiteX127" fmla="*/ 211072 w 2844917"/>
              <a:gd name="connsiteY127" fmla="*/ 644846 h 2880046"/>
              <a:gd name="connsiteX128" fmla="*/ 200912 w 2844917"/>
              <a:gd name="connsiteY128" fmla="*/ 685486 h 2880046"/>
              <a:gd name="connsiteX129" fmla="*/ 200912 w 2844917"/>
              <a:gd name="connsiteY129" fmla="*/ 949646 h 2880046"/>
              <a:gd name="connsiteX130" fmla="*/ 261872 w 2844917"/>
              <a:gd name="connsiteY130" fmla="*/ 969966 h 2880046"/>
              <a:gd name="connsiteX131" fmla="*/ 312672 w 2844917"/>
              <a:gd name="connsiteY131" fmla="*/ 959806 h 2880046"/>
              <a:gd name="connsiteX132" fmla="*/ 353312 w 2844917"/>
              <a:gd name="connsiteY132" fmla="*/ 949646 h 2880046"/>
              <a:gd name="connsiteX133" fmla="*/ 556512 w 2844917"/>
              <a:gd name="connsiteY133" fmla="*/ 959806 h 2880046"/>
              <a:gd name="connsiteX134" fmla="*/ 597152 w 2844917"/>
              <a:gd name="connsiteY134" fmla="*/ 969966 h 2880046"/>
              <a:gd name="connsiteX135" fmla="*/ 658112 w 2844917"/>
              <a:gd name="connsiteY135" fmla="*/ 990286 h 2880046"/>
              <a:gd name="connsiteX136" fmla="*/ 647952 w 2844917"/>
              <a:gd name="connsiteY136" fmla="*/ 1030926 h 2880046"/>
              <a:gd name="connsiteX137" fmla="*/ 536192 w 2844917"/>
              <a:gd name="connsiteY137" fmla="*/ 1071566 h 2880046"/>
              <a:gd name="connsiteX138" fmla="*/ 505712 w 2844917"/>
              <a:gd name="connsiteY138" fmla="*/ 1081726 h 2880046"/>
              <a:gd name="connsiteX139" fmla="*/ 465072 w 2844917"/>
              <a:gd name="connsiteY139" fmla="*/ 1102046 h 2880046"/>
              <a:gd name="connsiteX140" fmla="*/ 241552 w 2844917"/>
              <a:gd name="connsiteY140" fmla="*/ 1122366 h 2880046"/>
              <a:gd name="connsiteX141" fmla="*/ 160272 w 2844917"/>
              <a:gd name="connsiteY141" fmla="*/ 1142686 h 2880046"/>
              <a:gd name="connsiteX142" fmla="*/ 119632 w 2844917"/>
              <a:gd name="connsiteY142" fmla="*/ 1152846 h 2880046"/>
              <a:gd name="connsiteX143" fmla="*/ 58672 w 2844917"/>
              <a:gd name="connsiteY143" fmla="*/ 1213806 h 2880046"/>
              <a:gd name="connsiteX144" fmla="*/ 7872 w 2844917"/>
              <a:gd name="connsiteY144" fmla="*/ 1274766 h 2880046"/>
              <a:gd name="connsiteX145" fmla="*/ 18032 w 2844917"/>
              <a:gd name="connsiteY145" fmla="*/ 1406846 h 2880046"/>
              <a:gd name="connsiteX146" fmla="*/ 48512 w 2844917"/>
              <a:gd name="connsiteY146" fmla="*/ 1417006 h 2880046"/>
              <a:gd name="connsiteX147" fmla="*/ 78992 w 2844917"/>
              <a:gd name="connsiteY147" fmla="*/ 1437326 h 2880046"/>
              <a:gd name="connsiteX148" fmla="*/ 200912 w 2844917"/>
              <a:gd name="connsiteY148" fmla="*/ 1457646 h 2880046"/>
              <a:gd name="connsiteX149" fmla="*/ 495552 w 2844917"/>
              <a:gd name="connsiteY149" fmla="*/ 1457646 h 2880046"/>
              <a:gd name="connsiteX150" fmla="*/ 637792 w 2844917"/>
              <a:gd name="connsiteY150" fmla="*/ 1467806 h 2880046"/>
              <a:gd name="connsiteX151" fmla="*/ 698752 w 2844917"/>
              <a:gd name="connsiteY151" fmla="*/ 1498286 h 2880046"/>
              <a:gd name="connsiteX152" fmla="*/ 719072 w 2844917"/>
              <a:gd name="connsiteY152" fmla="*/ 1528766 h 2880046"/>
              <a:gd name="connsiteX153" fmla="*/ 729232 w 2844917"/>
              <a:gd name="connsiteY153" fmla="*/ 1559246 h 2880046"/>
              <a:gd name="connsiteX154" fmla="*/ 719072 w 2844917"/>
              <a:gd name="connsiteY154" fmla="*/ 1589726 h 2880046"/>
              <a:gd name="connsiteX155" fmla="*/ 688592 w 2844917"/>
              <a:gd name="connsiteY155" fmla="*/ 1610046 h 2880046"/>
              <a:gd name="connsiteX156" fmla="*/ 607312 w 2844917"/>
              <a:gd name="connsiteY156" fmla="*/ 1650686 h 2880046"/>
              <a:gd name="connsiteX157" fmla="*/ 566672 w 2844917"/>
              <a:gd name="connsiteY157" fmla="*/ 1660846 h 2880046"/>
              <a:gd name="connsiteX158" fmla="*/ 485392 w 2844917"/>
              <a:gd name="connsiteY158" fmla="*/ 1701486 h 2880046"/>
              <a:gd name="connsiteX159" fmla="*/ 373632 w 2844917"/>
              <a:gd name="connsiteY159" fmla="*/ 1731966 h 2880046"/>
              <a:gd name="connsiteX160" fmla="*/ 332992 w 2844917"/>
              <a:gd name="connsiteY160" fmla="*/ 1752286 h 2880046"/>
              <a:gd name="connsiteX161" fmla="*/ 261872 w 2844917"/>
              <a:gd name="connsiteY161" fmla="*/ 1772606 h 2880046"/>
              <a:gd name="connsiteX162" fmla="*/ 211072 w 2844917"/>
              <a:gd name="connsiteY162" fmla="*/ 1792926 h 2880046"/>
              <a:gd name="connsiteX163" fmla="*/ 170432 w 2844917"/>
              <a:gd name="connsiteY163" fmla="*/ 1803086 h 2880046"/>
              <a:gd name="connsiteX164" fmla="*/ 139952 w 2844917"/>
              <a:gd name="connsiteY164" fmla="*/ 1813246 h 2880046"/>
              <a:gd name="connsiteX165" fmla="*/ 99312 w 2844917"/>
              <a:gd name="connsiteY165" fmla="*/ 1874206 h 2880046"/>
              <a:gd name="connsiteX166" fmla="*/ 78992 w 2844917"/>
              <a:gd name="connsiteY166" fmla="*/ 1904686 h 2880046"/>
              <a:gd name="connsiteX167" fmla="*/ 89152 w 2844917"/>
              <a:gd name="connsiteY167" fmla="*/ 2006286 h 2880046"/>
              <a:gd name="connsiteX168" fmla="*/ 150112 w 2844917"/>
              <a:gd name="connsiteY168" fmla="*/ 2036766 h 2880046"/>
              <a:gd name="connsiteX169" fmla="*/ 566672 w 2844917"/>
              <a:gd name="connsiteY169" fmla="*/ 2036766 h 288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2844917" h="2880046">
                <a:moveTo>
                  <a:pt x="211072" y="1173166"/>
                </a:moveTo>
                <a:cubicBezTo>
                  <a:pt x="221232" y="1169779"/>
                  <a:pt x="230852" y="1162560"/>
                  <a:pt x="241552" y="1163006"/>
                </a:cubicBezTo>
                <a:cubicBezTo>
                  <a:pt x="438456" y="1171210"/>
                  <a:pt x="397416" y="1160327"/>
                  <a:pt x="505712" y="1203646"/>
                </a:cubicBezTo>
                <a:cubicBezTo>
                  <a:pt x="512485" y="1217193"/>
                  <a:pt x="521243" y="1229918"/>
                  <a:pt x="526032" y="1244286"/>
                </a:cubicBezTo>
                <a:cubicBezTo>
                  <a:pt x="531493" y="1260669"/>
                  <a:pt x="536192" y="1277817"/>
                  <a:pt x="536192" y="1295086"/>
                </a:cubicBezTo>
                <a:cubicBezTo>
                  <a:pt x="536192" y="1317620"/>
                  <a:pt x="531769" y="1385212"/>
                  <a:pt x="515872" y="1417006"/>
                </a:cubicBezTo>
                <a:cubicBezTo>
                  <a:pt x="510411" y="1427928"/>
                  <a:pt x="503369" y="1438105"/>
                  <a:pt x="495552" y="1447486"/>
                </a:cubicBezTo>
                <a:cubicBezTo>
                  <a:pt x="486354" y="1458524"/>
                  <a:pt x="477027" y="1469996"/>
                  <a:pt x="465072" y="1477966"/>
                </a:cubicBezTo>
                <a:cubicBezTo>
                  <a:pt x="456161" y="1483907"/>
                  <a:pt x="444752" y="1484739"/>
                  <a:pt x="434592" y="1488126"/>
                </a:cubicBezTo>
                <a:cubicBezTo>
                  <a:pt x="424432" y="1498286"/>
                  <a:pt x="412463" y="1506914"/>
                  <a:pt x="404112" y="1518606"/>
                </a:cubicBezTo>
                <a:cubicBezTo>
                  <a:pt x="395309" y="1530931"/>
                  <a:pt x="393649" y="1547747"/>
                  <a:pt x="383792" y="1559246"/>
                </a:cubicBezTo>
                <a:cubicBezTo>
                  <a:pt x="372772" y="1572103"/>
                  <a:pt x="355126" y="1577752"/>
                  <a:pt x="343152" y="1589726"/>
                </a:cubicBezTo>
                <a:cubicBezTo>
                  <a:pt x="326650" y="1606228"/>
                  <a:pt x="313137" y="1642252"/>
                  <a:pt x="302512" y="1660846"/>
                </a:cubicBezTo>
                <a:cubicBezTo>
                  <a:pt x="296454" y="1671448"/>
                  <a:pt x="288965" y="1681166"/>
                  <a:pt x="282192" y="1691326"/>
                </a:cubicBezTo>
                <a:cubicBezTo>
                  <a:pt x="278805" y="1704873"/>
                  <a:pt x="275061" y="1718335"/>
                  <a:pt x="272032" y="1731966"/>
                </a:cubicBezTo>
                <a:cubicBezTo>
                  <a:pt x="262470" y="1774995"/>
                  <a:pt x="252088" y="1809011"/>
                  <a:pt x="272032" y="1853886"/>
                </a:cubicBezTo>
                <a:cubicBezTo>
                  <a:pt x="276991" y="1865044"/>
                  <a:pt x="290538" y="1871811"/>
                  <a:pt x="302512" y="1874206"/>
                </a:cubicBezTo>
                <a:cubicBezTo>
                  <a:pt x="342501" y="1882204"/>
                  <a:pt x="383792" y="1880979"/>
                  <a:pt x="424432" y="1884366"/>
                </a:cubicBezTo>
                <a:cubicBezTo>
                  <a:pt x="437979" y="1887753"/>
                  <a:pt x="451418" y="1891600"/>
                  <a:pt x="465072" y="1894526"/>
                </a:cubicBezTo>
                <a:cubicBezTo>
                  <a:pt x="626481" y="1929114"/>
                  <a:pt x="514521" y="1901808"/>
                  <a:pt x="607312" y="1925006"/>
                </a:cubicBezTo>
                <a:cubicBezTo>
                  <a:pt x="628333" y="1956538"/>
                  <a:pt x="642581" y="1962344"/>
                  <a:pt x="617472" y="2006286"/>
                </a:cubicBezTo>
                <a:cubicBezTo>
                  <a:pt x="611414" y="2016888"/>
                  <a:pt x="595626" y="2017972"/>
                  <a:pt x="586992" y="2026606"/>
                </a:cubicBezTo>
                <a:cubicBezTo>
                  <a:pt x="511379" y="2102219"/>
                  <a:pt x="597864" y="2039678"/>
                  <a:pt x="526032" y="2087566"/>
                </a:cubicBezTo>
                <a:cubicBezTo>
                  <a:pt x="519259" y="2097726"/>
                  <a:pt x="513529" y="2108665"/>
                  <a:pt x="505712" y="2118046"/>
                </a:cubicBezTo>
                <a:cubicBezTo>
                  <a:pt x="496514" y="2129084"/>
                  <a:pt x="481068" y="2135396"/>
                  <a:pt x="475232" y="2148526"/>
                </a:cubicBezTo>
                <a:cubicBezTo>
                  <a:pt x="466865" y="2167351"/>
                  <a:pt x="470991" y="2189755"/>
                  <a:pt x="465072" y="2209486"/>
                </a:cubicBezTo>
                <a:cubicBezTo>
                  <a:pt x="460720" y="2223993"/>
                  <a:pt x="451525" y="2236579"/>
                  <a:pt x="444752" y="2250126"/>
                </a:cubicBezTo>
                <a:cubicBezTo>
                  <a:pt x="441365" y="2277219"/>
                  <a:pt x="433228" y="2304136"/>
                  <a:pt x="434592" y="2331406"/>
                </a:cubicBezTo>
                <a:cubicBezTo>
                  <a:pt x="436649" y="2372555"/>
                  <a:pt x="446832" y="2412926"/>
                  <a:pt x="454912" y="2453326"/>
                </a:cubicBezTo>
                <a:cubicBezTo>
                  <a:pt x="457012" y="2463828"/>
                  <a:pt x="457499" y="2476233"/>
                  <a:pt x="465072" y="2483806"/>
                </a:cubicBezTo>
                <a:cubicBezTo>
                  <a:pt x="475782" y="2494516"/>
                  <a:pt x="492562" y="2496612"/>
                  <a:pt x="505712" y="2504126"/>
                </a:cubicBezTo>
                <a:cubicBezTo>
                  <a:pt x="516314" y="2510184"/>
                  <a:pt x="525270" y="2518985"/>
                  <a:pt x="536192" y="2524446"/>
                </a:cubicBezTo>
                <a:cubicBezTo>
                  <a:pt x="545771" y="2529235"/>
                  <a:pt x="556374" y="2531664"/>
                  <a:pt x="566672" y="2534606"/>
                </a:cubicBezTo>
                <a:cubicBezTo>
                  <a:pt x="642025" y="2556136"/>
                  <a:pt x="646901" y="2547405"/>
                  <a:pt x="759712" y="2554926"/>
                </a:cubicBezTo>
                <a:cubicBezTo>
                  <a:pt x="827445" y="2551539"/>
                  <a:pt x="895310" y="2550174"/>
                  <a:pt x="962912" y="2544766"/>
                </a:cubicBezTo>
                <a:cubicBezTo>
                  <a:pt x="988170" y="2542745"/>
                  <a:pt x="1082554" y="2516774"/>
                  <a:pt x="1094992" y="2514286"/>
                </a:cubicBezTo>
                <a:cubicBezTo>
                  <a:pt x="1135392" y="2506206"/>
                  <a:pt x="1176512" y="2502046"/>
                  <a:pt x="1216912" y="2493966"/>
                </a:cubicBezTo>
                <a:cubicBezTo>
                  <a:pt x="1260671" y="2485214"/>
                  <a:pt x="1283176" y="2480145"/>
                  <a:pt x="1328672" y="2473646"/>
                </a:cubicBezTo>
                <a:cubicBezTo>
                  <a:pt x="1355702" y="2469785"/>
                  <a:pt x="1382887" y="2467095"/>
                  <a:pt x="1409952" y="2463486"/>
                </a:cubicBezTo>
                <a:lnTo>
                  <a:pt x="1481072" y="2453326"/>
                </a:lnTo>
                <a:cubicBezTo>
                  <a:pt x="1565739" y="2456713"/>
                  <a:pt x="1650538" y="2457656"/>
                  <a:pt x="1735072" y="2463486"/>
                </a:cubicBezTo>
                <a:cubicBezTo>
                  <a:pt x="1749002" y="2464447"/>
                  <a:pt x="1764808" y="2464923"/>
                  <a:pt x="1775712" y="2473646"/>
                </a:cubicBezTo>
                <a:cubicBezTo>
                  <a:pt x="1784075" y="2480336"/>
                  <a:pt x="1782930" y="2493828"/>
                  <a:pt x="1785872" y="2504126"/>
                </a:cubicBezTo>
                <a:cubicBezTo>
                  <a:pt x="1789708" y="2517552"/>
                  <a:pt x="1792645" y="2531219"/>
                  <a:pt x="1796032" y="2544766"/>
                </a:cubicBezTo>
                <a:cubicBezTo>
                  <a:pt x="1716783" y="2624015"/>
                  <a:pt x="1818522" y="2528702"/>
                  <a:pt x="1724912" y="2595566"/>
                </a:cubicBezTo>
                <a:cubicBezTo>
                  <a:pt x="1672482" y="2633016"/>
                  <a:pt x="1717703" y="2619490"/>
                  <a:pt x="1663952" y="2646366"/>
                </a:cubicBezTo>
                <a:cubicBezTo>
                  <a:pt x="1654373" y="2651155"/>
                  <a:pt x="1643500" y="2652766"/>
                  <a:pt x="1633472" y="2656526"/>
                </a:cubicBezTo>
                <a:cubicBezTo>
                  <a:pt x="1556954" y="2685220"/>
                  <a:pt x="1610129" y="2669982"/>
                  <a:pt x="1542032" y="2687006"/>
                </a:cubicBezTo>
                <a:cubicBezTo>
                  <a:pt x="1535259" y="2697166"/>
                  <a:pt x="1530346" y="2708852"/>
                  <a:pt x="1521712" y="2717486"/>
                </a:cubicBezTo>
                <a:cubicBezTo>
                  <a:pt x="1513078" y="2726120"/>
                  <a:pt x="1492846" y="2725702"/>
                  <a:pt x="1491232" y="2737806"/>
                </a:cubicBezTo>
                <a:cubicBezTo>
                  <a:pt x="1473475" y="2870985"/>
                  <a:pt x="1466471" y="2858246"/>
                  <a:pt x="1531872" y="2880046"/>
                </a:cubicBezTo>
                <a:cubicBezTo>
                  <a:pt x="1592832" y="2876659"/>
                  <a:pt x="1653949" y="2875414"/>
                  <a:pt x="1714752" y="2869886"/>
                </a:cubicBezTo>
                <a:cubicBezTo>
                  <a:pt x="1728658" y="2868622"/>
                  <a:pt x="1743268" y="2866654"/>
                  <a:pt x="1755392" y="2859726"/>
                </a:cubicBezTo>
                <a:cubicBezTo>
                  <a:pt x="1767867" y="2852597"/>
                  <a:pt x="1778158" y="2841368"/>
                  <a:pt x="1785872" y="2829246"/>
                </a:cubicBezTo>
                <a:cubicBezTo>
                  <a:pt x="1802135" y="2803690"/>
                  <a:pt x="1826512" y="2747966"/>
                  <a:pt x="1826512" y="2747966"/>
                </a:cubicBezTo>
                <a:cubicBezTo>
                  <a:pt x="1838097" y="2574194"/>
                  <a:pt x="1820572" y="2643866"/>
                  <a:pt x="1856992" y="2534606"/>
                </a:cubicBezTo>
                <a:cubicBezTo>
                  <a:pt x="1864332" y="2512586"/>
                  <a:pt x="1873124" y="2481421"/>
                  <a:pt x="1887472" y="2463486"/>
                </a:cubicBezTo>
                <a:cubicBezTo>
                  <a:pt x="1905424" y="2441046"/>
                  <a:pt x="1928112" y="2422846"/>
                  <a:pt x="1948432" y="2402526"/>
                </a:cubicBezTo>
                <a:cubicBezTo>
                  <a:pt x="1958592" y="2392366"/>
                  <a:pt x="1965281" y="2376590"/>
                  <a:pt x="1978912" y="2372046"/>
                </a:cubicBezTo>
                <a:cubicBezTo>
                  <a:pt x="2016415" y="2359545"/>
                  <a:pt x="2021803" y="2360198"/>
                  <a:pt x="2060192" y="2331406"/>
                </a:cubicBezTo>
                <a:cubicBezTo>
                  <a:pt x="2071687" y="2322785"/>
                  <a:pt x="2078112" y="2307904"/>
                  <a:pt x="2090672" y="2300926"/>
                </a:cubicBezTo>
                <a:cubicBezTo>
                  <a:pt x="2109396" y="2290524"/>
                  <a:pt x="2132474" y="2290185"/>
                  <a:pt x="2151632" y="2280606"/>
                </a:cubicBezTo>
                <a:cubicBezTo>
                  <a:pt x="2309765" y="2201540"/>
                  <a:pt x="2179885" y="2247482"/>
                  <a:pt x="2263392" y="2219646"/>
                </a:cubicBezTo>
                <a:cubicBezTo>
                  <a:pt x="2276939" y="2209486"/>
                  <a:pt x="2288886" y="2196739"/>
                  <a:pt x="2304032" y="2189166"/>
                </a:cubicBezTo>
                <a:cubicBezTo>
                  <a:pt x="2323190" y="2179587"/>
                  <a:pt x="2364992" y="2168846"/>
                  <a:pt x="2364992" y="2168846"/>
                </a:cubicBezTo>
                <a:cubicBezTo>
                  <a:pt x="2381925" y="2155299"/>
                  <a:pt x="2396836" y="2138737"/>
                  <a:pt x="2415792" y="2128206"/>
                </a:cubicBezTo>
                <a:cubicBezTo>
                  <a:pt x="2427998" y="2121425"/>
                  <a:pt x="2444371" y="2125082"/>
                  <a:pt x="2456432" y="2118046"/>
                </a:cubicBezTo>
                <a:cubicBezTo>
                  <a:pt x="2485685" y="2100982"/>
                  <a:pt x="2509533" y="2075872"/>
                  <a:pt x="2537712" y="2057086"/>
                </a:cubicBezTo>
                <a:cubicBezTo>
                  <a:pt x="2547872" y="2050313"/>
                  <a:pt x="2558811" y="2044583"/>
                  <a:pt x="2568192" y="2036766"/>
                </a:cubicBezTo>
                <a:cubicBezTo>
                  <a:pt x="2646421" y="1971575"/>
                  <a:pt x="2553476" y="2036417"/>
                  <a:pt x="2629152" y="1985966"/>
                </a:cubicBezTo>
                <a:cubicBezTo>
                  <a:pt x="2677365" y="1889540"/>
                  <a:pt x="2651617" y="1928919"/>
                  <a:pt x="2700272" y="1864046"/>
                </a:cubicBezTo>
                <a:cubicBezTo>
                  <a:pt x="2707045" y="1843726"/>
                  <a:pt x="2715397" y="1823866"/>
                  <a:pt x="2720592" y="1803086"/>
                </a:cubicBezTo>
                <a:cubicBezTo>
                  <a:pt x="2745100" y="1705053"/>
                  <a:pt x="2735435" y="1749191"/>
                  <a:pt x="2751072" y="1671006"/>
                </a:cubicBezTo>
                <a:cubicBezTo>
                  <a:pt x="2747685" y="1660846"/>
                  <a:pt x="2743509" y="1650916"/>
                  <a:pt x="2740912" y="1640526"/>
                </a:cubicBezTo>
                <a:cubicBezTo>
                  <a:pt x="2736724" y="1623773"/>
                  <a:pt x="2742963" y="1601937"/>
                  <a:pt x="2730752" y="1589726"/>
                </a:cubicBezTo>
                <a:cubicBezTo>
                  <a:pt x="2649185" y="1508159"/>
                  <a:pt x="2395520" y="1540329"/>
                  <a:pt x="2354832" y="1538926"/>
                </a:cubicBezTo>
                <a:cubicBezTo>
                  <a:pt x="2312237" y="1475034"/>
                  <a:pt x="2292588" y="1473877"/>
                  <a:pt x="2324352" y="1386526"/>
                </a:cubicBezTo>
                <a:cubicBezTo>
                  <a:pt x="2328525" y="1375050"/>
                  <a:pt x="2344672" y="1372979"/>
                  <a:pt x="2354832" y="1366206"/>
                </a:cubicBezTo>
                <a:cubicBezTo>
                  <a:pt x="2469979" y="1369593"/>
                  <a:pt x="2585103" y="1378870"/>
                  <a:pt x="2700272" y="1376366"/>
                </a:cubicBezTo>
                <a:cubicBezTo>
                  <a:pt x="2741463" y="1375471"/>
                  <a:pt x="2788666" y="1379993"/>
                  <a:pt x="2822192" y="1356046"/>
                </a:cubicBezTo>
                <a:cubicBezTo>
                  <a:pt x="2844917" y="1339814"/>
                  <a:pt x="2842512" y="1274766"/>
                  <a:pt x="2842512" y="1274766"/>
                </a:cubicBezTo>
                <a:cubicBezTo>
                  <a:pt x="2839125" y="1227353"/>
                  <a:pt x="2840167" y="1179413"/>
                  <a:pt x="2832352" y="1132526"/>
                </a:cubicBezTo>
                <a:cubicBezTo>
                  <a:pt x="2829862" y="1117586"/>
                  <a:pt x="2820059" y="1104729"/>
                  <a:pt x="2812032" y="1091886"/>
                </a:cubicBezTo>
                <a:cubicBezTo>
                  <a:pt x="2803057" y="1077527"/>
                  <a:pt x="2793526" y="1063220"/>
                  <a:pt x="2781552" y="1051246"/>
                </a:cubicBezTo>
                <a:cubicBezTo>
                  <a:pt x="2772918" y="1042612"/>
                  <a:pt x="2761994" y="1036387"/>
                  <a:pt x="2751072" y="1030926"/>
                </a:cubicBezTo>
                <a:cubicBezTo>
                  <a:pt x="2712813" y="1011797"/>
                  <a:pt x="2698437" y="1010147"/>
                  <a:pt x="2659632" y="1000446"/>
                </a:cubicBezTo>
                <a:cubicBezTo>
                  <a:pt x="2649472" y="993673"/>
                  <a:pt x="2640823" y="983717"/>
                  <a:pt x="2629152" y="980126"/>
                </a:cubicBezTo>
                <a:cubicBezTo>
                  <a:pt x="2596142" y="969969"/>
                  <a:pt x="2561058" y="968183"/>
                  <a:pt x="2527552" y="959806"/>
                </a:cubicBezTo>
                <a:cubicBezTo>
                  <a:pt x="2450622" y="940573"/>
                  <a:pt x="2500818" y="950910"/>
                  <a:pt x="2375152" y="939486"/>
                </a:cubicBezTo>
                <a:cubicBezTo>
                  <a:pt x="2336846" y="926717"/>
                  <a:pt x="2340214" y="931410"/>
                  <a:pt x="2304032" y="898846"/>
                </a:cubicBezTo>
                <a:cubicBezTo>
                  <a:pt x="2277084" y="874593"/>
                  <a:pt x="2215432" y="815926"/>
                  <a:pt x="2202432" y="776926"/>
                </a:cubicBezTo>
                <a:cubicBezTo>
                  <a:pt x="2191828" y="745115"/>
                  <a:pt x="2178094" y="709107"/>
                  <a:pt x="2171952" y="675326"/>
                </a:cubicBezTo>
                <a:cubicBezTo>
                  <a:pt x="2167668" y="651765"/>
                  <a:pt x="2165729" y="627828"/>
                  <a:pt x="2161792" y="604206"/>
                </a:cubicBezTo>
                <a:cubicBezTo>
                  <a:pt x="2158167" y="582453"/>
                  <a:pt x="2148322" y="535599"/>
                  <a:pt x="2141472" y="512766"/>
                </a:cubicBezTo>
                <a:cubicBezTo>
                  <a:pt x="2102154" y="381707"/>
                  <a:pt x="2141662" y="502987"/>
                  <a:pt x="2100832" y="421326"/>
                </a:cubicBezTo>
                <a:cubicBezTo>
                  <a:pt x="2087143" y="393947"/>
                  <a:pt x="2096234" y="383013"/>
                  <a:pt x="2070352" y="360366"/>
                </a:cubicBezTo>
                <a:cubicBezTo>
                  <a:pt x="2051973" y="344284"/>
                  <a:pt x="2009392" y="319726"/>
                  <a:pt x="2009392" y="319726"/>
                </a:cubicBezTo>
                <a:cubicBezTo>
                  <a:pt x="2002619" y="309566"/>
                  <a:pt x="1997706" y="297880"/>
                  <a:pt x="1989072" y="289246"/>
                </a:cubicBezTo>
                <a:cubicBezTo>
                  <a:pt x="1959955" y="260129"/>
                  <a:pt x="1961166" y="275293"/>
                  <a:pt x="1928112" y="258766"/>
                </a:cubicBezTo>
                <a:cubicBezTo>
                  <a:pt x="1917190" y="253305"/>
                  <a:pt x="1908234" y="244504"/>
                  <a:pt x="1897632" y="238446"/>
                </a:cubicBezTo>
                <a:cubicBezTo>
                  <a:pt x="1884482" y="230932"/>
                  <a:pt x="1870539" y="224899"/>
                  <a:pt x="1856992" y="218126"/>
                </a:cubicBezTo>
                <a:cubicBezTo>
                  <a:pt x="1834112" y="149486"/>
                  <a:pt x="1865843" y="223887"/>
                  <a:pt x="1816352" y="167326"/>
                </a:cubicBezTo>
                <a:cubicBezTo>
                  <a:pt x="1798572" y="147006"/>
                  <a:pt x="1774442" y="101286"/>
                  <a:pt x="1755392" y="75886"/>
                </a:cubicBezTo>
                <a:cubicBezTo>
                  <a:pt x="1745232" y="62339"/>
                  <a:pt x="1739271" y="44221"/>
                  <a:pt x="1724912" y="35246"/>
                </a:cubicBezTo>
                <a:cubicBezTo>
                  <a:pt x="1710268" y="26094"/>
                  <a:pt x="1691045" y="28473"/>
                  <a:pt x="1674112" y="25086"/>
                </a:cubicBezTo>
                <a:cubicBezTo>
                  <a:pt x="1660565" y="18313"/>
                  <a:pt x="1648573" y="5928"/>
                  <a:pt x="1633472" y="4766"/>
                </a:cubicBezTo>
                <a:cubicBezTo>
                  <a:pt x="1571508" y="0"/>
                  <a:pt x="1540998" y="5800"/>
                  <a:pt x="1501392" y="45406"/>
                </a:cubicBezTo>
                <a:cubicBezTo>
                  <a:pt x="1489418" y="57380"/>
                  <a:pt x="1481072" y="72499"/>
                  <a:pt x="1470912" y="86046"/>
                </a:cubicBezTo>
                <a:cubicBezTo>
                  <a:pt x="1448054" y="154621"/>
                  <a:pt x="1437421" y="173827"/>
                  <a:pt x="1470912" y="279086"/>
                </a:cubicBezTo>
                <a:cubicBezTo>
                  <a:pt x="1474335" y="289845"/>
                  <a:pt x="1536079" y="349106"/>
                  <a:pt x="1562352" y="360366"/>
                </a:cubicBezTo>
                <a:cubicBezTo>
                  <a:pt x="1575187" y="365867"/>
                  <a:pt x="1589445" y="367139"/>
                  <a:pt x="1602992" y="370526"/>
                </a:cubicBezTo>
                <a:cubicBezTo>
                  <a:pt x="1647019" y="367139"/>
                  <a:pt x="1691218" y="365525"/>
                  <a:pt x="1735072" y="360366"/>
                </a:cubicBezTo>
                <a:cubicBezTo>
                  <a:pt x="1748940" y="358734"/>
                  <a:pt x="1761748" y="350206"/>
                  <a:pt x="1775712" y="350206"/>
                </a:cubicBezTo>
                <a:cubicBezTo>
                  <a:pt x="1816493" y="350206"/>
                  <a:pt x="1856992" y="356979"/>
                  <a:pt x="1897632" y="360366"/>
                </a:cubicBezTo>
                <a:cubicBezTo>
                  <a:pt x="1907792" y="367139"/>
                  <a:pt x="1928112" y="368475"/>
                  <a:pt x="1928112" y="380686"/>
                </a:cubicBezTo>
                <a:cubicBezTo>
                  <a:pt x="1928112" y="393816"/>
                  <a:pt x="1874668" y="408661"/>
                  <a:pt x="1867152" y="411166"/>
                </a:cubicBezTo>
                <a:cubicBezTo>
                  <a:pt x="1376038" y="388323"/>
                  <a:pt x="1575772" y="399940"/>
                  <a:pt x="1267712" y="380686"/>
                </a:cubicBezTo>
                <a:cubicBezTo>
                  <a:pt x="1152565" y="384073"/>
                  <a:pt x="1037161" y="382439"/>
                  <a:pt x="922272" y="390846"/>
                </a:cubicBezTo>
                <a:cubicBezTo>
                  <a:pt x="897682" y="392645"/>
                  <a:pt x="874939" y="404679"/>
                  <a:pt x="851152" y="411166"/>
                </a:cubicBezTo>
                <a:cubicBezTo>
                  <a:pt x="837680" y="414840"/>
                  <a:pt x="824143" y="418297"/>
                  <a:pt x="810512" y="421326"/>
                </a:cubicBezTo>
                <a:cubicBezTo>
                  <a:pt x="793655" y="425072"/>
                  <a:pt x="776746" y="428647"/>
                  <a:pt x="759712" y="431486"/>
                </a:cubicBezTo>
                <a:cubicBezTo>
                  <a:pt x="690103" y="443088"/>
                  <a:pt x="650498" y="443550"/>
                  <a:pt x="576832" y="461966"/>
                </a:cubicBezTo>
                <a:lnTo>
                  <a:pt x="454912" y="502606"/>
                </a:lnTo>
                <a:cubicBezTo>
                  <a:pt x="444752" y="505993"/>
                  <a:pt x="434934" y="510666"/>
                  <a:pt x="424432" y="512766"/>
                </a:cubicBezTo>
                <a:lnTo>
                  <a:pt x="373632" y="522926"/>
                </a:lnTo>
                <a:cubicBezTo>
                  <a:pt x="360085" y="529699"/>
                  <a:pt x="347173" y="537928"/>
                  <a:pt x="332992" y="543246"/>
                </a:cubicBezTo>
                <a:cubicBezTo>
                  <a:pt x="319917" y="548149"/>
                  <a:pt x="303791" y="545398"/>
                  <a:pt x="292352" y="553406"/>
                </a:cubicBezTo>
                <a:cubicBezTo>
                  <a:pt x="248856" y="583854"/>
                  <a:pt x="236243" y="607090"/>
                  <a:pt x="211072" y="644846"/>
                </a:cubicBezTo>
                <a:cubicBezTo>
                  <a:pt x="207685" y="658393"/>
                  <a:pt x="203941" y="671855"/>
                  <a:pt x="200912" y="685486"/>
                </a:cubicBezTo>
                <a:cubicBezTo>
                  <a:pt x="181299" y="773745"/>
                  <a:pt x="171333" y="852458"/>
                  <a:pt x="200912" y="949646"/>
                </a:cubicBezTo>
                <a:cubicBezTo>
                  <a:pt x="207148" y="970137"/>
                  <a:pt x="261872" y="969966"/>
                  <a:pt x="261872" y="969966"/>
                </a:cubicBezTo>
                <a:cubicBezTo>
                  <a:pt x="278805" y="966579"/>
                  <a:pt x="295815" y="963552"/>
                  <a:pt x="312672" y="959806"/>
                </a:cubicBezTo>
                <a:cubicBezTo>
                  <a:pt x="326303" y="956777"/>
                  <a:pt x="339348" y="949646"/>
                  <a:pt x="353312" y="949646"/>
                </a:cubicBezTo>
                <a:cubicBezTo>
                  <a:pt x="421130" y="949646"/>
                  <a:pt x="488779" y="956419"/>
                  <a:pt x="556512" y="959806"/>
                </a:cubicBezTo>
                <a:cubicBezTo>
                  <a:pt x="570059" y="963193"/>
                  <a:pt x="583777" y="965954"/>
                  <a:pt x="597152" y="969966"/>
                </a:cubicBezTo>
                <a:cubicBezTo>
                  <a:pt x="617668" y="976121"/>
                  <a:pt x="658112" y="990286"/>
                  <a:pt x="658112" y="990286"/>
                </a:cubicBezTo>
                <a:cubicBezTo>
                  <a:pt x="654725" y="1003833"/>
                  <a:pt x="655698" y="1019308"/>
                  <a:pt x="647952" y="1030926"/>
                </a:cubicBezTo>
                <a:cubicBezTo>
                  <a:pt x="629696" y="1058310"/>
                  <a:pt x="548216" y="1067558"/>
                  <a:pt x="536192" y="1071566"/>
                </a:cubicBezTo>
                <a:cubicBezTo>
                  <a:pt x="526032" y="1074953"/>
                  <a:pt x="515556" y="1077507"/>
                  <a:pt x="505712" y="1081726"/>
                </a:cubicBezTo>
                <a:cubicBezTo>
                  <a:pt x="491791" y="1087692"/>
                  <a:pt x="480042" y="1099743"/>
                  <a:pt x="465072" y="1102046"/>
                </a:cubicBezTo>
                <a:cubicBezTo>
                  <a:pt x="391128" y="1113422"/>
                  <a:pt x="241552" y="1122366"/>
                  <a:pt x="241552" y="1122366"/>
                </a:cubicBezTo>
                <a:lnTo>
                  <a:pt x="160272" y="1142686"/>
                </a:lnTo>
                <a:lnTo>
                  <a:pt x="119632" y="1152846"/>
                </a:lnTo>
                <a:cubicBezTo>
                  <a:pt x="65975" y="1188617"/>
                  <a:pt x="109081" y="1154996"/>
                  <a:pt x="58672" y="1213806"/>
                </a:cubicBezTo>
                <a:cubicBezTo>
                  <a:pt x="0" y="1282256"/>
                  <a:pt x="52783" y="1207400"/>
                  <a:pt x="7872" y="1274766"/>
                </a:cubicBezTo>
                <a:cubicBezTo>
                  <a:pt x="11259" y="1318793"/>
                  <a:pt x="5901" y="1364388"/>
                  <a:pt x="18032" y="1406846"/>
                </a:cubicBezTo>
                <a:cubicBezTo>
                  <a:pt x="20974" y="1417144"/>
                  <a:pt x="38933" y="1412217"/>
                  <a:pt x="48512" y="1417006"/>
                </a:cubicBezTo>
                <a:cubicBezTo>
                  <a:pt x="59434" y="1422467"/>
                  <a:pt x="68070" y="1431865"/>
                  <a:pt x="78992" y="1437326"/>
                </a:cubicBezTo>
                <a:cubicBezTo>
                  <a:pt x="113034" y="1454347"/>
                  <a:pt x="171939" y="1454427"/>
                  <a:pt x="200912" y="1457646"/>
                </a:cubicBezTo>
                <a:cubicBezTo>
                  <a:pt x="318843" y="1496956"/>
                  <a:pt x="188976" y="1457646"/>
                  <a:pt x="495552" y="1457646"/>
                </a:cubicBezTo>
                <a:cubicBezTo>
                  <a:pt x="543086" y="1457646"/>
                  <a:pt x="590379" y="1464419"/>
                  <a:pt x="637792" y="1467806"/>
                </a:cubicBezTo>
                <a:cubicBezTo>
                  <a:pt x="662582" y="1476069"/>
                  <a:pt x="679057" y="1478591"/>
                  <a:pt x="698752" y="1498286"/>
                </a:cubicBezTo>
                <a:cubicBezTo>
                  <a:pt x="707386" y="1506920"/>
                  <a:pt x="713611" y="1517844"/>
                  <a:pt x="719072" y="1528766"/>
                </a:cubicBezTo>
                <a:cubicBezTo>
                  <a:pt x="723861" y="1538345"/>
                  <a:pt x="725845" y="1549086"/>
                  <a:pt x="729232" y="1559246"/>
                </a:cubicBezTo>
                <a:cubicBezTo>
                  <a:pt x="725845" y="1569406"/>
                  <a:pt x="725762" y="1581363"/>
                  <a:pt x="719072" y="1589726"/>
                </a:cubicBezTo>
                <a:cubicBezTo>
                  <a:pt x="711444" y="1599261"/>
                  <a:pt x="699312" y="1604199"/>
                  <a:pt x="688592" y="1610046"/>
                </a:cubicBezTo>
                <a:cubicBezTo>
                  <a:pt x="661999" y="1624551"/>
                  <a:pt x="636699" y="1643339"/>
                  <a:pt x="607312" y="1650686"/>
                </a:cubicBezTo>
                <a:cubicBezTo>
                  <a:pt x="593765" y="1654073"/>
                  <a:pt x="579561" y="1655475"/>
                  <a:pt x="566672" y="1660846"/>
                </a:cubicBezTo>
                <a:cubicBezTo>
                  <a:pt x="538711" y="1672496"/>
                  <a:pt x="515095" y="1695545"/>
                  <a:pt x="485392" y="1701486"/>
                </a:cubicBezTo>
                <a:cubicBezTo>
                  <a:pt x="448231" y="1708918"/>
                  <a:pt x="408006" y="1714779"/>
                  <a:pt x="373632" y="1731966"/>
                </a:cubicBezTo>
                <a:cubicBezTo>
                  <a:pt x="360085" y="1738739"/>
                  <a:pt x="346913" y="1746320"/>
                  <a:pt x="332992" y="1752286"/>
                </a:cubicBezTo>
                <a:cubicBezTo>
                  <a:pt x="298746" y="1766963"/>
                  <a:pt x="300540" y="1759717"/>
                  <a:pt x="261872" y="1772606"/>
                </a:cubicBezTo>
                <a:cubicBezTo>
                  <a:pt x="244570" y="1778373"/>
                  <a:pt x="228374" y="1787159"/>
                  <a:pt x="211072" y="1792926"/>
                </a:cubicBezTo>
                <a:cubicBezTo>
                  <a:pt x="197825" y="1797342"/>
                  <a:pt x="183858" y="1799250"/>
                  <a:pt x="170432" y="1803086"/>
                </a:cubicBezTo>
                <a:cubicBezTo>
                  <a:pt x="160134" y="1806028"/>
                  <a:pt x="150112" y="1809859"/>
                  <a:pt x="139952" y="1813246"/>
                </a:cubicBezTo>
                <a:lnTo>
                  <a:pt x="99312" y="1874206"/>
                </a:lnTo>
                <a:lnTo>
                  <a:pt x="78992" y="1904686"/>
                </a:lnTo>
                <a:cubicBezTo>
                  <a:pt x="82379" y="1938553"/>
                  <a:pt x="78389" y="1973997"/>
                  <a:pt x="89152" y="2006286"/>
                </a:cubicBezTo>
                <a:cubicBezTo>
                  <a:pt x="92668" y="2016834"/>
                  <a:pt x="139512" y="2036525"/>
                  <a:pt x="150112" y="2036766"/>
                </a:cubicBezTo>
                <a:cubicBezTo>
                  <a:pt x="288929" y="2039921"/>
                  <a:pt x="427819" y="2036766"/>
                  <a:pt x="566672" y="2036766"/>
                </a:cubicBezTo>
              </a:path>
            </a:pathLst>
          </a:custGeom>
          <a:ln w="508000">
            <a:solidFill>
              <a:srgbClr val="FF0000">
                <a:alpha val="1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0" y="566124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Adapter language 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can coordinate the 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transformations 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for the host and for the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emebedded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languages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.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Concrete</a:t>
            </a:r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/>
            </a:r>
            <a:b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>Syntax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395536" y="54868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UI for the language!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95536" y="134076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noProof="0" dirty="0" smtClean="0">
                <a:latin typeface="Traveling _Typewriter" pitchFamily="2" charset="0"/>
                <a:ea typeface="+mj-ea"/>
                <a:cs typeface="+mj-cs"/>
              </a:rPr>
              <a:t>Important for acceptance by users!</a:t>
            </a:r>
            <a:endParaRPr kumimoji="0" lang="de-DE" sz="36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1115616" y="3573017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Textual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Symbolic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Tabular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Graphical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2" descr="http://www.toonizer.de/wp-content/themes/toonizer/galerieweihnachten/weihnachtsmann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664"/>
            <a:ext cx="4413684" cy="5884913"/>
          </a:xfrm>
          <a:prstGeom prst="rect">
            <a:avLst/>
          </a:prstGeom>
          <a:noFill/>
        </p:spPr>
      </p:pic>
      <p:sp>
        <p:nvSpPr>
          <p:cNvPr id="9" name="Titel 6"/>
          <p:cNvSpPr txBox="1">
            <a:spLocks/>
          </p:cNvSpPr>
          <p:nvPr/>
        </p:nvSpPr>
        <p:spPr>
          <a:xfrm>
            <a:off x="4535488" y="1628800"/>
            <a:ext cx="43569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Reuse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existing</a:t>
            </a: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syntax</a:t>
            </a: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domain</a:t>
            </a: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,</a:t>
            </a:r>
            <a:r>
              <a:rPr kumimoji="0" lang="de-DE" sz="36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if</a:t>
            </a:r>
            <a:r>
              <a:rPr kumimoji="0" lang="de-DE" sz="36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any</a:t>
            </a:r>
            <a:r>
              <a:rPr kumimoji="0" lang="de-DE" sz="36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!</a:t>
            </a:r>
            <a:endParaRPr kumimoji="0" lang="de-DE" sz="36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4499992" y="4149080"/>
            <a:ext cx="43569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Tools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let</a:t>
            </a: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you</a:t>
            </a: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freely</a:t>
            </a:r>
            <a:r>
              <a:rPr kumimoji="0" lang="de-DE" sz="36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combine</a:t>
            </a:r>
            <a:r>
              <a:rPr kumimoji="0" lang="de-DE" sz="36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all </a:t>
            </a:r>
            <a:r>
              <a:rPr kumimoji="0" lang="de-DE" sz="3600" b="0" i="0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kinds</a:t>
            </a:r>
            <a:r>
              <a:rPr lang="de-DE" sz="3600" dirty="0" smtClean="0">
                <a:latin typeface="Traveling _Typewriter" pitchFamily="2" charset="0"/>
                <a:ea typeface="+mj-ea"/>
                <a:cs typeface="+mj-cs"/>
              </a:rPr>
              <a:t>.</a:t>
            </a:r>
            <a:endParaRPr kumimoji="0" lang="de-DE" sz="36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2564904"/>
            <a:ext cx="6552728" cy="1470025"/>
          </a:xfrm>
        </p:spPr>
        <p:txBody>
          <a:bodyPr>
            <a:normAutofit fontScale="90000"/>
          </a:bodyPr>
          <a:lstStyle/>
          <a:p>
            <a: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  <a:t>Terms  </a:t>
            </a:r>
            <a:b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  <a:t>&amp; </a:t>
            </a:r>
            <a:b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7200" b="1" dirty="0" err="1" smtClean="0">
                <a:solidFill>
                  <a:schemeClr val="bg1"/>
                </a:solidFill>
                <a:latin typeface="Traveling _Typewriter" pitchFamily="2" charset="0"/>
              </a:rPr>
              <a:t>Concepts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395536" y="54868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Default: Text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755576" y="270892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Editors simple to build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Productive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Easy to integrate w/ tools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Easy to evolve programs</a:t>
            </a: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539552" y="508518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then add other forms,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if</a:t>
            </a:r>
            <a:r>
              <a:rPr kumimoji="0" lang="en-US" sz="48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really necessary</a:t>
            </a:r>
            <a:endParaRPr kumimoji="0" lang="de-DE" sz="48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395536" y="54868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Default: Text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755576" y="270892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Editors simple to build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Productive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Easy to integrate w/ tools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Easy to evolve programs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395536" y="54868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Graphical</a:t>
            </a: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in case…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2204864"/>
            <a:ext cx="36957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el 6"/>
          <p:cNvSpPr txBox="1">
            <a:spLocks/>
          </p:cNvSpPr>
          <p:nvPr/>
        </p:nvSpPr>
        <p:spPr>
          <a:xfrm>
            <a:off x="2555776" y="5229201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Relationships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395536" y="54868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smtClean="0">
                <a:latin typeface="Traveling _Typewriter" pitchFamily="2" charset="0"/>
                <a:ea typeface="+mj-ea"/>
                <a:cs typeface="+mj-cs"/>
              </a:rPr>
              <a:t>Graphical</a:t>
            </a:r>
            <a:r>
              <a:rPr lang="en-US" sz="5400" smtClean="0"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en-US" sz="5400" smtClean="0">
                <a:latin typeface="Traveling _Typewriter" pitchFamily="2" charset="0"/>
                <a:ea typeface="+mj-ea"/>
                <a:cs typeface="+mj-cs"/>
              </a:rPr>
              <a:t>in case…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2411760" y="5229201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Flow and </a:t>
            </a:r>
            <a:r>
              <a:rPr lang="en-US" sz="4000" dirty="0" err="1" smtClean="0">
                <a:latin typeface="Traveling _Typewriter" pitchFamily="2" charset="0"/>
                <a:ea typeface="+mj-ea"/>
                <a:cs typeface="+mj-cs"/>
              </a:rPr>
              <a:t>Depenency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49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5538" y="2214563"/>
            <a:ext cx="43529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395536" y="54868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smtClean="0">
                <a:latin typeface="Traveling _Typewriter" pitchFamily="2" charset="0"/>
                <a:ea typeface="+mj-ea"/>
                <a:cs typeface="+mj-cs"/>
              </a:rPr>
              <a:t>Graphical</a:t>
            </a:r>
            <a:r>
              <a:rPr lang="en-US" sz="5400" smtClean="0"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en-US" sz="5400" smtClean="0">
                <a:latin typeface="Traveling _Typewriter" pitchFamily="2" charset="0"/>
                <a:ea typeface="+mj-ea"/>
                <a:cs typeface="+mj-cs"/>
              </a:rPr>
              <a:t>in case…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2411760" y="5229201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Causality </a:t>
            </a:r>
            <a:br>
              <a:rPr lang="en-US" sz="40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and </a:t>
            </a:r>
            <a:r>
              <a:rPr kumimoji="0" lang="en-US" sz="40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Timing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4513" y="2152650"/>
            <a:ext cx="5514975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467544" y="548680"/>
            <a:ext cx="38884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Symbolic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836712"/>
            <a:ext cx="3974207" cy="545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251520" y="3501009"/>
            <a:ext cx="410445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Either Mathematical, or often highly inspired by domain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467544" y="548680"/>
            <a:ext cx="38884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Tables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80772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5747245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511256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8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1772816"/>
            <a:ext cx="6353175" cy="389572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5747245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511256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204864"/>
            <a:ext cx="728662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5747245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511256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772816"/>
            <a:ext cx="7191375" cy="364807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2843808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el 6"/>
          <p:cNvSpPr txBox="1">
            <a:spLocks/>
          </p:cNvSpPr>
          <p:nvPr/>
        </p:nvSpPr>
        <p:spPr>
          <a:xfrm>
            <a:off x="323528" y="44624"/>
            <a:ext cx="28083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95536" y="2996952"/>
            <a:ext cx="842493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A schematic description of a system, theory, or phenomenon that accounts for its known or inferred properties and may be used for further study of its characteristics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5004048" y="6021288"/>
            <a:ext cx="3995936" cy="533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spcBef>
                <a:spcPct val="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www.answers.com/topic/model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5747245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511256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61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556792"/>
            <a:ext cx="6912768" cy="500169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Process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687625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Domain Analysis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5" name="Diagramm 4"/>
          <p:cNvGraphicFramePr/>
          <p:nvPr/>
        </p:nvGraphicFramePr>
        <p:xfrm>
          <a:off x="323528" y="1340768"/>
          <a:ext cx="8496944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873AFD-D88C-4D0E-B339-80994A091F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graphicEl>
                                              <a:dgm id="{33873AFD-D88C-4D0E-B339-80994A091F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52C1FA-43E3-4CE1-B460-01CF165A04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graphicEl>
                                              <a:dgm id="{E752C1FA-43E3-4CE1-B460-01CF165A04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497594-DBC1-4E3A-8E48-0134572EC9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graphicEl>
                                              <a:dgm id="{C6497594-DBC1-4E3A-8E48-0134572EC9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39F955-89A8-4799-A097-DA8FC0A5EE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>
                                            <p:graphicEl>
                                              <a:dgm id="{D439F955-89A8-4799-A097-DA8FC0A5EE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E9100B9-6200-4239-94A0-609478FFA4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">
                                            <p:graphicEl>
                                              <a:dgm id="{8E9100B9-6200-4239-94A0-609478FFA4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7A3A53-9F89-4B47-A403-E1A22F15B3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">
                                            <p:graphicEl>
                                              <a:dgm id="{7C7A3A53-9F89-4B47-A403-E1A22F15B3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C941B4-275E-42A9-8B0A-3D5E67DE5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5">
                                            <p:graphicEl>
                                              <a:dgm id="{5AC941B4-275E-42A9-8B0A-3D5E67DE5C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678A07F-22FD-44E6-82C8-C90A98CC5E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5">
                                            <p:graphicEl>
                                              <a:dgm id="{4678A07F-22FD-44E6-82C8-C90A98CC5E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6B744ED-F048-41DC-A28B-E95F1D9BC7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5">
                                            <p:graphicEl>
                                              <a:dgm id="{16B744ED-F048-41DC-A28B-E95F1D9BC7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7D51F6-CBC8-4AC9-B824-08C6F99577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">
                                            <p:graphicEl>
                                              <a:dgm id="{AF7D51F6-CBC8-4AC9-B824-08C6F99577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687625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Iterate to goal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700808"/>
            <a:ext cx="7248525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687625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Documentation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403648" y="3068961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Create example-based tutorials!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9392"/>
            <a:ext cx="6876256" cy="198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Domain Folks Programming?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763688" y="3140968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Precision vs.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Algorithmics</a:t>
            </a:r>
            <a:r>
              <a:rPr kumimoji="0" lang="en-US" sz="5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!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9392"/>
            <a:ext cx="6876256" cy="198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Domain Folks Programming?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6" name="Diagramm 5"/>
          <p:cNvGraphicFramePr/>
          <p:nvPr/>
        </p:nvGraphicFramePr>
        <p:xfrm>
          <a:off x="1691680" y="1742418"/>
          <a:ext cx="5616624" cy="4854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8640"/>
            <a:ext cx="687625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DSL as a Product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763688" y="3501009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Release Plan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Bug</a:t>
            </a:r>
            <a:r>
              <a:rPr kumimoji="0" lang="en-US" sz="54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Tracker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aseline="0" dirty="0" smtClean="0">
                <a:latin typeface="Traveling _Typewriter" pitchFamily="2" charset="0"/>
                <a:ea typeface="+mj-ea"/>
                <a:cs typeface="+mj-cs"/>
              </a:rPr>
              <a:t>Testing!</a:t>
            </a:r>
            <a:br>
              <a:rPr lang="en-US" sz="5400" baseline="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5400" baseline="0" dirty="0" smtClean="0">
                <a:latin typeface="Traveling _Typewriter" pitchFamily="2" charset="0"/>
                <a:ea typeface="+mj-ea"/>
                <a:cs typeface="+mj-cs"/>
              </a:rPr>
              <a:t>Support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Documentation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8640"/>
            <a:ext cx="349188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Reviews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547664" y="328498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Reviews become easier --- less code, more domain-specific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 txBox="1">
            <a:spLocks/>
          </p:cNvSpPr>
          <p:nvPr/>
        </p:nvSpPr>
        <p:spPr>
          <a:xfrm>
            <a:off x="0" y="2996952"/>
            <a:ext cx="903649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A representation of a set of components of a process, system, or subject area, generally developed for understanding, analysis, improvement, and/or replacement of the process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5004048" y="6021288"/>
            <a:ext cx="3995936" cy="533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spcBef>
                <a:spcPct val="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www.ichnet.org/glossary.htm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2843808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el 6"/>
          <p:cNvSpPr txBox="1">
            <a:spLocks/>
          </p:cNvSpPr>
          <p:nvPr/>
        </p:nvSpPr>
        <p:spPr>
          <a:xfrm>
            <a:off x="323528" y="44624"/>
            <a:ext cx="28083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>The End.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1331640" y="2895079"/>
            <a:ext cx="65527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This</a:t>
            </a:r>
            <a:r>
              <a:rPr kumimoji="0" lang="de-DE" sz="3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material </a:t>
            </a:r>
            <a:r>
              <a:rPr kumimoji="0" lang="de-DE" sz="360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is</a:t>
            </a:r>
            <a:r>
              <a:rPr kumimoji="0" lang="de-DE" sz="3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part</a:t>
            </a:r>
            <a:r>
              <a:rPr kumimoji="0" lang="de-DE" sz="3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kumimoji="0" lang="de-DE" sz="3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my</a:t>
            </a:r>
            <a:r>
              <a:rPr kumimoji="0" lang="de-DE" sz="3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upcoming</a:t>
            </a:r>
            <a:r>
              <a:rPr kumimoji="0" lang="de-DE" sz="3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(</a:t>
            </a:r>
            <a:r>
              <a:rPr kumimoji="0" lang="de-DE" sz="360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early</a:t>
            </a:r>
            <a:r>
              <a:rPr kumimoji="0" lang="de-DE" sz="3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2013) </a:t>
            </a:r>
            <a:r>
              <a:rPr kumimoji="0" lang="de-DE" sz="360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book</a:t>
            </a:r>
            <a:r>
              <a:rPr kumimoji="0" lang="de-DE" sz="3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1" i="0" u="sng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DSL Engineering</a:t>
            </a:r>
            <a:r>
              <a:rPr kumimoji="0" lang="de-DE" sz="3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.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Stay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in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touch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,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it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may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become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a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free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eBook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  <a:sym typeface="Wingdings" pitchFamily="2" charset="2"/>
              </a:rPr>
              <a:t>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1475656" y="5229200"/>
            <a:ext cx="65527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539552" y="5415359"/>
            <a:ext cx="8280920" cy="1326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8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www.voelter.de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voelterblog.blogspot.de</a:t>
            </a:r>
            <a:endParaRPr lang="de-DE" sz="20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@</a:t>
            </a:r>
            <a:r>
              <a:rPr kumimoji="0" lang="de-DE" sz="20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markusvoelter</a:t>
            </a:r>
            <a:endParaRPr kumimoji="0" lang="de-DE" sz="20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+Markus </a:t>
            </a:r>
            <a:r>
              <a:rPr lang="de-DE" sz="20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Voelter</a:t>
            </a:r>
            <a:endParaRPr kumimoji="0" lang="de-DE" sz="20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8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8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 txBox="1">
            <a:spLocks/>
          </p:cNvSpPr>
          <p:nvPr/>
        </p:nvSpPr>
        <p:spPr>
          <a:xfrm>
            <a:off x="0" y="2996952"/>
            <a:ext cx="903649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6000" dirty="0" smtClean="0">
                <a:latin typeface="Traveling _Typewriter" pitchFamily="2" charset="0"/>
                <a:ea typeface="+mj-ea"/>
                <a:cs typeface="+mj-cs"/>
              </a:rPr>
              <a:t>an abstraction or simplification of reality</a:t>
            </a:r>
            <a:endParaRPr kumimoji="0" lang="de-DE" sz="6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5004048" y="6021288"/>
            <a:ext cx="3995936" cy="533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spcBef>
                <a:spcPct val="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ecosurvey.gmu.edu/glossary.htm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2843808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el 6"/>
          <p:cNvSpPr txBox="1">
            <a:spLocks/>
          </p:cNvSpPr>
          <p:nvPr/>
        </p:nvSpPr>
        <p:spPr>
          <a:xfrm>
            <a:off x="323528" y="44624"/>
            <a:ext cx="28083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 txBox="1">
            <a:spLocks/>
          </p:cNvSpPr>
          <p:nvPr/>
        </p:nvSpPr>
        <p:spPr>
          <a:xfrm>
            <a:off x="0" y="2996952"/>
            <a:ext cx="903649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6000" dirty="0" smtClean="0">
                <a:latin typeface="Traveling _Typewriter" pitchFamily="2" charset="0"/>
                <a:ea typeface="+mj-ea"/>
                <a:cs typeface="+mj-cs"/>
              </a:rPr>
              <a:t>an abstraction or simplification of reality</a:t>
            </a:r>
            <a:endParaRPr kumimoji="0" lang="de-DE" sz="6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5004048" y="6021288"/>
            <a:ext cx="3995936" cy="533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spcBef>
                <a:spcPct val="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ecosurvey.gmu.edu/glossary.htm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131840" y="1124744"/>
            <a:ext cx="4211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36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which ones?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 flipH="1">
            <a:off x="4211960" y="2132856"/>
            <a:ext cx="360040" cy="3600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6"/>
          <p:cNvSpPr txBox="1">
            <a:spLocks/>
          </p:cNvSpPr>
          <p:nvPr/>
        </p:nvSpPr>
        <p:spPr>
          <a:xfrm>
            <a:off x="-396552" y="5013176"/>
            <a:ext cx="4211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36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what should </a:t>
            </a:r>
            <a:br>
              <a:rPr lang="en-US" sz="36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en-US" sz="36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we leave out?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4" name="Gerade Verbindung 13"/>
          <p:cNvCxnSpPr/>
          <p:nvPr/>
        </p:nvCxnSpPr>
        <p:spPr>
          <a:xfrm flipH="1">
            <a:off x="2051720" y="4293096"/>
            <a:ext cx="288032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2843808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itel 6"/>
          <p:cNvSpPr txBox="1">
            <a:spLocks/>
          </p:cNvSpPr>
          <p:nvPr/>
        </p:nvSpPr>
        <p:spPr>
          <a:xfrm>
            <a:off x="323528" y="44624"/>
            <a:ext cx="28083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324544" y="2996952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code generation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analysis and checking</a:t>
            </a:r>
          </a:p>
          <a:p>
            <a:pPr lvl="0">
              <a:spcBef>
                <a:spcPct val="0"/>
              </a:spcBef>
            </a:pPr>
            <a:r>
              <a:rPr lang="en-US" sz="4800" baseline="0" dirty="0" smtClean="0">
                <a:latin typeface="Traveling _Typewriter" pitchFamily="2" charset="0"/>
                <a:ea typeface="+mj-ea"/>
                <a:cs typeface="+mj-cs"/>
              </a:rPr>
              <a:t>… platform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 independence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stakeholder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integration</a:t>
            </a:r>
            <a:endParaRPr lang="de-DE" sz="4800" dirty="0" smtClean="0">
              <a:latin typeface="Traveling _Typewriter" pitchFamily="2" charset="0"/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r>
              <a:rPr lang="de-DE" sz="4800" dirty="0" smtClean="0">
                <a:latin typeface="Traveling _Typewriter" pitchFamily="2" charset="0"/>
                <a:ea typeface="+mj-ea"/>
                <a:cs typeface="+mj-cs"/>
              </a:rPr>
              <a:t>…</a:t>
            </a:r>
            <a:endParaRPr kumimoji="0" lang="en-US" sz="48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2484784" y="5157192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drives design of </a:t>
            </a:r>
          </a:p>
          <a:p>
            <a:pPr lvl="0">
              <a:spcBef>
                <a:spcPct val="0"/>
              </a:spcBef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language!</a:t>
            </a:r>
            <a:endParaRPr kumimoji="0" lang="de-DE" sz="4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543609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 txBox="1">
            <a:spLocks/>
          </p:cNvSpPr>
          <p:nvPr/>
        </p:nvSpPr>
        <p:spPr>
          <a:xfrm>
            <a:off x="323528" y="44624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 Purpose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467544" y="878855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Programs</a:t>
            </a:r>
            <a:b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</a:b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Languages </a:t>
            </a:r>
            <a:b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</a:b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Domains</a:t>
            </a:r>
            <a:endParaRPr lang="de-DE" sz="5400" dirty="0">
              <a:solidFill>
                <a:schemeClr val="tx1">
                  <a:lumMod val="75000"/>
                  <a:lumOff val="25000"/>
                </a:schemeClr>
              </a:solidFill>
              <a:latin typeface="Traveling _Typewriter" pitchFamily="2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3429000"/>
            <a:ext cx="334296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1640" y="2636912"/>
            <a:ext cx="6552728" cy="1470025"/>
          </a:xfrm>
        </p:spPr>
        <p:txBody>
          <a:bodyPr>
            <a:normAutofit/>
          </a:bodyPr>
          <a:lstStyle/>
          <a:p>
            <a:r>
              <a:rPr lang="de-DE" sz="7200" b="1" dirty="0" err="1" smtClean="0">
                <a:solidFill>
                  <a:schemeClr val="bg1"/>
                </a:solidFill>
                <a:latin typeface="Traveling _Typewriter" pitchFamily="2" charset="0"/>
              </a:rPr>
              <a:t>Introduction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915816" y="2564904"/>
            <a:ext cx="2736304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207793" y="2420888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Domain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4" name="Titel 6"/>
          <p:cNvSpPr txBox="1">
            <a:spLocks/>
          </p:cNvSpPr>
          <p:nvPr/>
        </p:nvSpPr>
        <p:spPr>
          <a:xfrm>
            <a:off x="4788024" y="548680"/>
            <a:ext cx="403244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body of knowledge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in the real world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 flipH="1">
            <a:off x="4283968" y="1412776"/>
            <a:ext cx="864096" cy="936104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6"/>
          <p:cNvSpPr txBox="1">
            <a:spLocks/>
          </p:cNvSpPr>
          <p:nvPr/>
        </p:nvSpPr>
        <p:spPr>
          <a:xfrm>
            <a:off x="2411760" y="764704"/>
            <a:ext cx="252028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deductive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top down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-180528" y="4653136"/>
            <a:ext cx="403244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existing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software (family)</a:t>
            </a:r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3347864" y="4149080"/>
            <a:ext cx="252028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inductive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bottom up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6" name="Gerade Verbindung mit Pfeil 15"/>
          <p:cNvCxnSpPr/>
          <p:nvPr/>
        </p:nvCxnSpPr>
        <p:spPr>
          <a:xfrm flipV="1">
            <a:off x="3203848" y="4005064"/>
            <a:ext cx="648072" cy="1152128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332656"/>
            <a:ext cx="3705225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>
            <a:spLocks noGrp="1"/>
          </p:cNvSpPr>
          <p:nvPr>
            <p:ph type="ctrTitle"/>
          </p:nvPr>
        </p:nvSpPr>
        <p:spPr>
          <a:xfrm>
            <a:off x="1187624" y="3212976"/>
            <a:ext cx="6552728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/>
            </a:r>
            <a:b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</a:b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A DSL L</a:t>
            </a:r>
            <a:r>
              <a:rPr lang="en-US" sz="4000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D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for D is a language that is 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specialized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to en-coding P</a:t>
            </a:r>
            <a:r>
              <a:rPr lang="en-US" sz="4000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D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programs.</a:t>
            </a:r>
            <a:endParaRPr lang="de-DE" sz="4000" dirty="0">
              <a:solidFill>
                <a:schemeClr val="tx1">
                  <a:lumMod val="75000"/>
                  <a:lumOff val="25000"/>
                </a:schemeClr>
              </a:solidFill>
              <a:latin typeface="Traveling _Typewriter" pitchFamily="2" charset="0"/>
            </a:endParaRPr>
          </a:p>
        </p:txBody>
      </p:sp>
      <p:cxnSp>
        <p:nvCxnSpPr>
          <p:cNvPr id="24" name="Gerade Verbindung 23"/>
          <p:cNvCxnSpPr/>
          <p:nvPr/>
        </p:nvCxnSpPr>
        <p:spPr>
          <a:xfrm flipH="1">
            <a:off x="1259632" y="4869160"/>
            <a:ext cx="38884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>
            <a:off x="1259632" y="4869160"/>
            <a:ext cx="0" cy="100811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el 6"/>
          <p:cNvSpPr txBox="1">
            <a:spLocks/>
          </p:cNvSpPr>
          <p:nvPr/>
        </p:nvSpPr>
        <p:spPr>
          <a:xfrm>
            <a:off x="1331640" y="5271343"/>
            <a:ext cx="65527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more efficient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smaller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060848"/>
            <a:ext cx="3852313" cy="4265316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Programs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are trees</a:t>
            </a:r>
            <a:endParaRPr lang="de-DE" sz="4800" dirty="0">
              <a:latin typeface="Traveling _Typewriter" pitchFamily="2" charset="0"/>
            </a:endParaRPr>
          </a:p>
        </p:txBody>
      </p:sp>
      <p:cxnSp>
        <p:nvCxnSpPr>
          <p:cNvPr id="12" name="Gerade Verbindung 11"/>
          <p:cNvCxnSpPr/>
          <p:nvPr/>
        </p:nvCxnSpPr>
        <p:spPr>
          <a:xfrm flipH="1">
            <a:off x="4860032" y="2780928"/>
            <a:ext cx="2160240" cy="79208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6"/>
          <p:cNvSpPr txBox="1">
            <a:spLocks/>
          </p:cNvSpPr>
          <p:nvPr/>
        </p:nvSpPr>
        <p:spPr>
          <a:xfrm>
            <a:off x="6983760" y="2276872"/>
            <a:ext cx="2160240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element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060848"/>
            <a:ext cx="3852313" cy="4265316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Fragments are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err="1" smtClean="0">
                <a:latin typeface="Traveling _Typewriter" pitchFamily="2" charset="0"/>
              </a:rPr>
              <a:t>subtrees</a:t>
            </a:r>
            <a:r>
              <a:rPr lang="en-US" sz="4800" dirty="0" smtClean="0">
                <a:latin typeface="Traveling _Typewriter" pitchFamily="2" charset="0"/>
              </a:rPr>
              <a:t> w/ root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627784" y="1844824"/>
            <a:ext cx="4248472" cy="475252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17"/>
          <p:cNvCxnSpPr/>
          <p:nvPr/>
        </p:nvCxnSpPr>
        <p:spPr>
          <a:xfrm>
            <a:off x="1907704" y="2996952"/>
            <a:ext cx="720080" cy="43204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el 6"/>
          <p:cNvSpPr txBox="1">
            <a:spLocks/>
          </p:cNvSpPr>
          <p:nvPr/>
        </p:nvSpPr>
        <p:spPr>
          <a:xfrm>
            <a:off x="107504" y="2276872"/>
            <a:ext cx="2448272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fragment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1" name="Gerade Verbindung 20"/>
          <p:cNvCxnSpPr/>
          <p:nvPr/>
        </p:nvCxnSpPr>
        <p:spPr>
          <a:xfrm flipV="1">
            <a:off x="4139952" y="1628800"/>
            <a:ext cx="1440160" cy="64807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el 6"/>
          <p:cNvSpPr txBox="1">
            <a:spLocks/>
          </p:cNvSpPr>
          <p:nvPr/>
        </p:nvSpPr>
        <p:spPr>
          <a:xfrm>
            <a:off x="5508104" y="1052736"/>
            <a:ext cx="3744416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fragment root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1619672" y="1700808"/>
            <a:ext cx="2448272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060848"/>
            <a:ext cx="3852313" cy="4265316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Parent-Child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Relation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627784" y="1844824"/>
            <a:ext cx="4248472" cy="475252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1619672" y="1700808"/>
            <a:ext cx="2448272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2636912"/>
            <a:ext cx="93345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2204864"/>
            <a:ext cx="937261" cy="328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3429000"/>
            <a:ext cx="720080" cy="348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852936"/>
            <a:ext cx="3071886" cy="3401220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Programs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and Fragments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1403648" y="2636912"/>
            <a:ext cx="3312368" cy="381642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/>
          <p:cNvCxnSpPr/>
          <p:nvPr/>
        </p:nvCxnSpPr>
        <p:spPr>
          <a:xfrm flipV="1">
            <a:off x="3203848" y="3356992"/>
            <a:ext cx="1512168" cy="648072"/>
          </a:xfrm>
          <a:prstGeom prst="straightConnector1">
            <a:avLst/>
          </a:prstGeom>
          <a:ln w="412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3861048"/>
            <a:ext cx="43338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467544" y="2492896"/>
            <a:ext cx="2448272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060848"/>
            <a:ext cx="3852313" cy="4265316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Programs are graphs, really.</a:t>
            </a:r>
            <a:endParaRPr lang="de-DE" sz="4800" dirty="0">
              <a:latin typeface="Traveling _Typewriter" pitchFamily="2" charset="0"/>
            </a:endParaRPr>
          </a:p>
        </p:txBody>
      </p:sp>
      <p:cxnSp>
        <p:nvCxnSpPr>
          <p:cNvPr id="13" name="Gerade Verbindung mit Pfeil 12"/>
          <p:cNvCxnSpPr/>
          <p:nvPr/>
        </p:nvCxnSpPr>
        <p:spPr>
          <a:xfrm flipH="1">
            <a:off x="3635896" y="6093296"/>
            <a:ext cx="1008112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5940152" y="4797152"/>
            <a:ext cx="43204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 flipV="1">
            <a:off x="6372200" y="3573016"/>
            <a:ext cx="0" cy="1224136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4860032" y="3573016"/>
            <a:ext cx="1512168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el 6"/>
          <p:cNvSpPr txBox="1">
            <a:spLocks/>
          </p:cNvSpPr>
          <p:nvPr/>
        </p:nvSpPr>
        <p:spPr>
          <a:xfrm>
            <a:off x="6084168" y="2276872"/>
            <a:ext cx="2771800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reference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31" name="Gerade Verbindung 30"/>
          <p:cNvCxnSpPr/>
          <p:nvPr/>
        </p:nvCxnSpPr>
        <p:spPr>
          <a:xfrm flipH="1">
            <a:off x="5724128" y="2996952"/>
            <a:ext cx="720080" cy="5760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H="1">
            <a:off x="4211960" y="2996952"/>
            <a:ext cx="2232248" cy="309634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060848"/>
            <a:ext cx="3852313" cy="4265316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Programs are graphs, really.</a:t>
            </a:r>
            <a:endParaRPr lang="de-DE" sz="4800" dirty="0">
              <a:latin typeface="Traveling _Typewriter" pitchFamily="2" charset="0"/>
            </a:endParaRPr>
          </a:p>
        </p:txBody>
      </p:sp>
      <p:cxnSp>
        <p:nvCxnSpPr>
          <p:cNvPr id="13" name="Gerade Verbindung mit Pfeil 12"/>
          <p:cNvCxnSpPr/>
          <p:nvPr/>
        </p:nvCxnSpPr>
        <p:spPr>
          <a:xfrm flipH="1">
            <a:off x="3635896" y="6093296"/>
            <a:ext cx="1008112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5940152" y="4797152"/>
            <a:ext cx="43204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 flipV="1">
            <a:off x="6372200" y="3573016"/>
            <a:ext cx="0" cy="1224136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4860032" y="3573016"/>
            <a:ext cx="1512168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3933056"/>
            <a:ext cx="9239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4869160"/>
            <a:ext cx="792088" cy="407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3140968"/>
            <a:ext cx="342263" cy="366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Languages are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sets of concepts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411760" y="2420888"/>
            <a:ext cx="4248472" cy="223224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2843808" y="2780928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1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851920" y="234888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2</a:t>
            </a:r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283968" y="3284984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3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5364088" y="270892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n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2195736" y="414908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</a:t>
            </a:r>
            <a:endParaRPr kumimoji="0" lang="en-US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Languages are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sets of concepts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411760" y="2420888"/>
            <a:ext cx="4248472" cy="223224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2843808" y="2780928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1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851920" y="234888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2</a:t>
            </a:r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283968" y="3284984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3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5364088" y="270892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n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2195736" y="414908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</a:t>
            </a:r>
            <a:endParaRPr kumimoji="0" lang="en-US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mit Pfeil 17"/>
          <p:cNvCxnSpPr/>
          <p:nvPr/>
        </p:nvCxnSpPr>
        <p:spPr>
          <a:xfrm flipH="1">
            <a:off x="2699792" y="4077072"/>
            <a:ext cx="1512168" cy="720080"/>
          </a:xfrm>
          <a:prstGeom prst="straightConnector1">
            <a:avLst/>
          </a:prstGeom>
          <a:ln w="412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4725144"/>
            <a:ext cx="3888432" cy="464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539552" y="2636912"/>
            <a:ext cx="8134672" cy="147002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A DSL is a </a:t>
            </a:r>
            <a:r>
              <a:rPr lang="en-US" sz="3600" b="1" dirty="0" err="1">
                <a:latin typeface="Traveling _Typewriter" pitchFamily="2" charset="0"/>
              </a:rPr>
              <a:t>focussed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, </a:t>
            </a:r>
            <a:r>
              <a:rPr lang="en-US" sz="3600" b="1" dirty="0">
                <a:latin typeface="Traveling _Typewriter" pitchFamily="2" charset="0"/>
              </a:rPr>
              <a:t>processable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</a:t>
            </a:r>
            <a:r>
              <a:rPr lang="en-US" sz="3600" b="1" dirty="0">
                <a:latin typeface="Traveling _Typewriter" pitchFamily="2" charset="0"/>
              </a:rPr>
              <a:t>language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for describing a </a:t>
            </a:r>
            <a:r>
              <a:rPr lang="en-US" sz="3600" dirty="0">
                <a:latin typeface="Traveling _Typewriter" pitchFamily="2" charset="0"/>
              </a:rPr>
              <a:t>specific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</a:t>
            </a:r>
            <a:r>
              <a:rPr lang="en-US" sz="3600" b="1" dirty="0">
                <a:latin typeface="Traveling _Typewriter" pitchFamily="2" charset="0"/>
              </a:rPr>
              <a:t>concern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when building a system in a specific </a:t>
            </a:r>
            <a:r>
              <a:rPr lang="en-US" sz="3600" b="1" dirty="0">
                <a:latin typeface="Traveling _Typewriter" pitchFamily="2" charset="0"/>
              </a:rPr>
              <a:t>domain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. The </a:t>
            </a:r>
            <a:r>
              <a:rPr lang="en-US" sz="3600" b="1" dirty="0">
                <a:latin typeface="Traveling _Typewriter" pitchFamily="2" charset="0"/>
              </a:rPr>
              <a:t>abstractions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and </a:t>
            </a:r>
            <a:r>
              <a:rPr lang="en-US" sz="3600" b="1" dirty="0">
                <a:latin typeface="Traveling _Typewriter" pitchFamily="2" charset="0"/>
              </a:rPr>
              <a:t>notations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used are natural/suitable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for the </a:t>
            </a:r>
            <a:r>
              <a:rPr lang="en-US" sz="3600" b="1" dirty="0">
                <a:latin typeface="Traveling _Typewriter" pitchFamily="2" charset="0"/>
              </a:rPr>
              <a:t>stakeholders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who specify that particular concern.</a:t>
            </a:r>
            <a:endParaRPr lang="de-DE" sz="3600" dirty="0">
              <a:solidFill>
                <a:schemeClr val="tx1">
                  <a:lumMod val="75000"/>
                  <a:lumOff val="25000"/>
                </a:schemeClr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852936"/>
            <a:ext cx="3071886" cy="3401220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Programs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and languages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4355976" y="1772816"/>
            <a:ext cx="4248472" cy="223224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4788024" y="2132856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1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5796136" y="1700808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2</a:t>
            </a: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6767736" y="2492896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3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9" name="Titel 6"/>
          <p:cNvSpPr txBox="1">
            <a:spLocks/>
          </p:cNvSpPr>
          <p:nvPr/>
        </p:nvSpPr>
        <p:spPr>
          <a:xfrm>
            <a:off x="7308304" y="2060848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n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5" name="Gerade Verbindung mit Pfeil 24"/>
          <p:cNvCxnSpPr/>
          <p:nvPr/>
        </p:nvCxnSpPr>
        <p:spPr>
          <a:xfrm flipV="1">
            <a:off x="4067944" y="3501008"/>
            <a:ext cx="2808312" cy="1512168"/>
          </a:xfrm>
          <a:prstGeom prst="straightConnector1">
            <a:avLst/>
          </a:prstGeom>
          <a:ln w="412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5085184"/>
            <a:ext cx="885825" cy="34290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3717032"/>
            <a:ext cx="3257550" cy="28575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4509120"/>
            <a:ext cx="4124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7704856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Language: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concept inheritance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3131840" y="1628800"/>
            <a:ext cx="3312368" cy="18002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779912" y="198884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1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5148064" y="126876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2</a:t>
            </a:r>
          </a:p>
        </p:txBody>
      </p:sp>
      <p:sp>
        <p:nvSpPr>
          <p:cNvPr id="13" name="Ellipse 12"/>
          <p:cNvSpPr/>
          <p:nvPr/>
        </p:nvSpPr>
        <p:spPr>
          <a:xfrm>
            <a:off x="1691680" y="4869160"/>
            <a:ext cx="3312368" cy="187220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itel 6"/>
          <p:cNvSpPr txBox="1">
            <a:spLocks/>
          </p:cNvSpPr>
          <p:nvPr/>
        </p:nvSpPr>
        <p:spPr>
          <a:xfrm>
            <a:off x="827584" y="4797152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2</a:t>
            </a:r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2411760" y="2204864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1</a:t>
            </a:r>
          </a:p>
        </p:txBody>
      </p:sp>
      <p:sp>
        <p:nvSpPr>
          <p:cNvPr id="22" name="Titel 6"/>
          <p:cNvSpPr txBox="1">
            <a:spLocks/>
          </p:cNvSpPr>
          <p:nvPr/>
        </p:nvSpPr>
        <p:spPr>
          <a:xfrm>
            <a:off x="2339752" y="5085184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1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3275856" y="4581128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3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pSp>
        <p:nvGrpSpPr>
          <p:cNvPr id="30" name="Gruppieren 29"/>
          <p:cNvGrpSpPr/>
          <p:nvPr/>
        </p:nvGrpSpPr>
        <p:grpSpPr>
          <a:xfrm rot="3398270">
            <a:off x="4677660" y="1960892"/>
            <a:ext cx="288032" cy="792088"/>
            <a:chOff x="5508104" y="2564904"/>
            <a:chExt cx="288032" cy="792088"/>
          </a:xfrm>
        </p:grpSpPr>
        <p:sp>
          <p:nvSpPr>
            <p:cNvPr id="24" name="Gleichschenkliges Dreieck 23"/>
            <p:cNvSpPr/>
            <p:nvPr/>
          </p:nvSpPr>
          <p:spPr>
            <a:xfrm>
              <a:off x="5508104" y="2564904"/>
              <a:ext cx="288032" cy="36004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6" name="Gerade Verbindung 25"/>
            <p:cNvCxnSpPr/>
            <p:nvPr/>
          </p:nvCxnSpPr>
          <p:spPr>
            <a:xfrm>
              <a:off x="5652120" y="2924944"/>
              <a:ext cx="0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Gleichschenkliges Dreieck 31"/>
          <p:cNvSpPr/>
          <p:nvPr/>
        </p:nvSpPr>
        <p:spPr>
          <a:xfrm rot="638983">
            <a:off x="3816404" y="3097647"/>
            <a:ext cx="288032" cy="36004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 Verbindung 32"/>
          <p:cNvCxnSpPr/>
          <p:nvPr/>
        </p:nvCxnSpPr>
        <p:spPr>
          <a:xfrm flipH="1">
            <a:off x="3635896" y="3454586"/>
            <a:ext cx="291256" cy="15585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3933056"/>
            <a:ext cx="80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3566600"/>
            <a:ext cx="648072" cy="295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9912" y="4581128"/>
            <a:ext cx="458341" cy="291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3928" y="5085184"/>
            <a:ext cx="3276600" cy="32385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9992" y="2780928"/>
            <a:ext cx="1314450" cy="3048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547664" y="2780929"/>
            <a:ext cx="5400600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207793" y="2636913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Independence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539552" y="62068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Language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539552" y="1412776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does not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depend on any other language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980728"/>
            <a:ext cx="3384376" cy="933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 txBox="1">
            <a:spLocks/>
          </p:cNvSpPr>
          <p:nvPr/>
        </p:nvSpPr>
        <p:spPr>
          <a:xfrm>
            <a:off x="539552" y="4437113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Fragment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Titel 6"/>
          <p:cNvSpPr txBox="1">
            <a:spLocks/>
          </p:cNvSpPr>
          <p:nvPr/>
        </p:nvSpPr>
        <p:spPr>
          <a:xfrm>
            <a:off x="539552" y="5229201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does not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depend on any other fragment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4869161"/>
            <a:ext cx="4293165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95247" y="260648"/>
            <a:ext cx="5400600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-1044624" y="116632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Independence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916832"/>
            <a:ext cx="5832648" cy="447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737639" y="476672"/>
            <a:ext cx="5400600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397768" y="332656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Homogeneous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1763688" y="162880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Fragment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Titel 6"/>
          <p:cNvSpPr txBox="1">
            <a:spLocks/>
          </p:cNvSpPr>
          <p:nvPr/>
        </p:nvSpPr>
        <p:spPr>
          <a:xfrm>
            <a:off x="1763688" y="2420888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everything expressed with one language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3356992"/>
            <a:ext cx="45815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32656"/>
            <a:ext cx="7581900" cy="638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5589240"/>
            <a:ext cx="4283968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2915816" y="5271343"/>
            <a:ext cx="8134672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raveling _Typewriter" pitchFamily="2" charset="0"/>
              </a:rPr>
              <a:t>Heterogeneous</a:t>
            </a:r>
            <a:endParaRPr lang="de-DE" sz="40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020272" y="188640"/>
            <a:ext cx="1512168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32656"/>
            <a:ext cx="7581900" cy="638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2915816" y="5271343"/>
            <a:ext cx="8134672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raveling _Typewriter" pitchFamily="2" charset="0"/>
              </a:rPr>
              <a:t>Heterogeneous</a:t>
            </a:r>
            <a:endParaRPr lang="de-DE" sz="40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020272" y="188640"/>
            <a:ext cx="1512168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reihandform 36"/>
          <p:cNvSpPr/>
          <p:nvPr/>
        </p:nvSpPr>
        <p:spPr>
          <a:xfrm>
            <a:off x="924798" y="2057619"/>
            <a:ext cx="6815554" cy="2487802"/>
          </a:xfrm>
          <a:custGeom>
            <a:avLst/>
            <a:gdLst>
              <a:gd name="connsiteX0" fmla="*/ 3796 w 6815554"/>
              <a:gd name="connsiteY0" fmla="*/ 16278 h 2487802"/>
              <a:gd name="connsiteX1" fmla="*/ 145198 w 6815554"/>
              <a:gd name="connsiteY1" fmla="*/ 16278 h 2487802"/>
              <a:gd name="connsiteX2" fmla="*/ 277173 w 6815554"/>
              <a:gd name="connsiteY2" fmla="*/ 25705 h 2487802"/>
              <a:gd name="connsiteX3" fmla="*/ 428002 w 6815554"/>
              <a:gd name="connsiteY3" fmla="*/ 44558 h 2487802"/>
              <a:gd name="connsiteX4" fmla="*/ 456282 w 6815554"/>
              <a:gd name="connsiteY4" fmla="*/ 53985 h 2487802"/>
              <a:gd name="connsiteX5" fmla="*/ 889915 w 6815554"/>
              <a:gd name="connsiteY5" fmla="*/ 63412 h 2487802"/>
              <a:gd name="connsiteX6" fmla="*/ 1003037 w 6815554"/>
              <a:gd name="connsiteY6" fmla="*/ 72839 h 2487802"/>
              <a:gd name="connsiteX7" fmla="*/ 1050171 w 6815554"/>
              <a:gd name="connsiteY7" fmla="*/ 82266 h 2487802"/>
              <a:gd name="connsiteX8" fmla="*/ 1135012 w 6815554"/>
              <a:gd name="connsiteY8" fmla="*/ 91692 h 2487802"/>
              <a:gd name="connsiteX9" fmla="*/ 1238707 w 6815554"/>
              <a:gd name="connsiteY9" fmla="*/ 110546 h 2487802"/>
              <a:gd name="connsiteX10" fmla="*/ 1285841 w 6815554"/>
              <a:gd name="connsiteY10" fmla="*/ 129400 h 2487802"/>
              <a:gd name="connsiteX11" fmla="*/ 1314121 w 6815554"/>
              <a:gd name="connsiteY11" fmla="*/ 157680 h 2487802"/>
              <a:gd name="connsiteX12" fmla="*/ 1304695 w 6815554"/>
              <a:gd name="connsiteY12" fmla="*/ 195387 h 2487802"/>
              <a:gd name="connsiteX13" fmla="*/ 1125585 w 6815554"/>
              <a:gd name="connsiteY13" fmla="*/ 242521 h 2487802"/>
              <a:gd name="connsiteX14" fmla="*/ 965330 w 6815554"/>
              <a:gd name="connsiteY14" fmla="*/ 270802 h 2487802"/>
              <a:gd name="connsiteX15" fmla="*/ 889915 w 6815554"/>
              <a:gd name="connsiteY15" fmla="*/ 280228 h 2487802"/>
              <a:gd name="connsiteX16" fmla="*/ 842781 w 6815554"/>
              <a:gd name="connsiteY16" fmla="*/ 289655 h 2487802"/>
              <a:gd name="connsiteX17" fmla="*/ 673099 w 6815554"/>
              <a:gd name="connsiteY17" fmla="*/ 308509 h 2487802"/>
              <a:gd name="connsiteX18" fmla="*/ 644818 w 6815554"/>
              <a:gd name="connsiteY18" fmla="*/ 317936 h 2487802"/>
              <a:gd name="connsiteX19" fmla="*/ 578831 w 6815554"/>
              <a:gd name="connsiteY19" fmla="*/ 336789 h 2487802"/>
              <a:gd name="connsiteX20" fmla="*/ 380868 w 6815554"/>
              <a:gd name="connsiteY20" fmla="*/ 355643 h 2487802"/>
              <a:gd name="connsiteX21" fmla="*/ 343161 w 6815554"/>
              <a:gd name="connsiteY21" fmla="*/ 365070 h 2487802"/>
              <a:gd name="connsiteX22" fmla="*/ 314880 w 6815554"/>
              <a:gd name="connsiteY22" fmla="*/ 374496 h 2487802"/>
              <a:gd name="connsiteX23" fmla="*/ 267746 w 6815554"/>
              <a:gd name="connsiteY23" fmla="*/ 383923 h 2487802"/>
              <a:gd name="connsiteX24" fmla="*/ 201759 w 6815554"/>
              <a:gd name="connsiteY24" fmla="*/ 412204 h 2487802"/>
              <a:gd name="connsiteX25" fmla="*/ 164051 w 6815554"/>
              <a:gd name="connsiteY25" fmla="*/ 421630 h 2487802"/>
              <a:gd name="connsiteX26" fmla="*/ 135771 w 6815554"/>
              <a:gd name="connsiteY26" fmla="*/ 440484 h 2487802"/>
              <a:gd name="connsiteX27" fmla="*/ 116917 w 6815554"/>
              <a:gd name="connsiteY27" fmla="*/ 468765 h 2487802"/>
              <a:gd name="connsiteX28" fmla="*/ 154625 w 6815554"/>
              <a:gd name="connsiteY28" fmla="*/ 544179 h 2487802"/>
              <a:gd name="connsiteX29" fmla="*/ 182905 w 6815554"/>
              <a:gd name="connsiteY29" fmla="*/ 563033 h 2487802"/>
              <a:gd name="connsiteX30" fmla="*/ 230039 w 6815554"/>
              <a:gd name="connsiteY30" fmla="*/ 572459 h 2487802"/>
              <a:gd name="connsiteX31" fmla="*/ 258319 w 6815554"/>
              <a:gd name="connsiteY31" fmla="*/ 581886 h 2487802"/>
              <a:gd name="connsiteX32" fmla="*/ 691952 w 6815554"/>
              <a:gd name="connsiteY32" fmla="*/ 572459 h 2487802"/>
              <a:gd name="connsiteX33" fmla="*/ 955903 w 6815554"/>
              <a:gd name="connsiteY33" fmla="*/ 534752 h 2487802"/>
              <a:gd name="connsiteX34" fmla="*/ 1078451 w 6815554"/>
              <a:gd name="connsiteY34" fmla="*/ 525325 h 2487802"/>
              <a:gd name="connsiteX35" fmla="*/ 1163293 w 6815554"/>
              <a:gd name="connsiteY35" fmla="*/ 506472 h 2487802"/>
              <a:gd name="connsiteX36" fmla="*/ 1229280 w 6815554"/>
              <a:gd name="connsiteY36" fmla="*/ 497045 h 2487802"/>
              <a:gd name="connsiteX37" fmla="*/ 1361256 w 6815554"/>
              <a:gd name="connsiteY37" fmla="*/ 478191 h 2487802"/>
              <a:gd name="connsiteX38" fmla="*/ 1568645 w 6815554"/>
              <a:gd name="connsiteY38" fmla="*/ 459338 h 2487802"/>
              <a:gd name="connsiteX39" fmla="*/ 1728901 w 6815554"/>
              <a:gd name="connsiteY39" fmla="*/ 431057 h 2487802"/>
              <a:gd name="connsiteX40" fmla="*/ 2105973 w 6815554"/>
              <a:gd name="connsiteY40" fmla="*/ 402777 h 2487802"/>
              <a:gd name="connsiteX41" fmla="*/ 2332216 w 6815554"/>
              <a:gd name="connsiteY41" fmla="*/ 383923 h 2487802"/>
              <a:gd name="connsiteX42" fmla="*/ 2831837 w 6815554"/>
              <a:gd name="connsiteY42" fmla="*/ 355643 h 2487802"/>
              <a:gd name="connsiteX43" fmla="*/ 3133495 w 6815554"/>
              <a:gd name="connsiteY43" fmla="*/ 346216 h 2487802"/>
              <a:gd name="connsiteX44" fmla="*/ 3190056 w 6815554"/>
              <a:gd name="connsiteY44" fmla="*/ 336789 h 2487802"/>
              <a:gd name="connsiteX45" fmla="*/ 3416299 w 6815554"/>
              <a:gd name="connsiteY45" fmla="*/ 355643 h 2487802"/>
              <a:gd name="connsiteX46" fmla="*/ 3519994 w 6815554"/>
              <a:gd name="connsiteY46" fmla="*/ 374496 h 2487802"/>
              <a:gd name="connsiteX47" fmla="*/ 3548274 w 6815554"/>
              <a:gd name="connsiteY47" fmla="*/ 383923 h 2487802"/>
              <a:gd name="connsiteX48" fmla="*/ 3557701 w 6815554"/>
              <a:gd name="connsiteY48" fmla="*/ 412204 h 2487802"/>
              <a:gd name="connsiteX49" fmla="*/ 3425726 w 6815554"/>
              <a:gd name="connsiteY49" fmla="*/ 449911 h 2487802"/>
              <a:gd name="connsiteX50" fmla="*/ 3105214 w 6815554"/>
              <a:gd name="connsiteY50" fmla="*/ 478191 h 2487802"/>
              <a:gd name="connsiteX51" fmla="*/ 3001519 w 6815554"/>
              <a:gd name="connsiteY51" fmla="*/ 497045 h 2487802"/>
              <a:gd name="connsiteX52" fmla="*/ 2916678 w 6815554"/>
              <a:gd name="connsiteY52" fmla="*/ 525325 h 2487802"/>
              <a:gd name="connsiteX53" fmla="*/ 2652728 w 6815554"/>
              <a:gd name="connsiteY53" fmla="*/ 553606 h 2487802"/>
              <a:gd name="connsiteX54" fmla="*/ 2483045 w 6815554"/>
              <a:gd name="connsiteY54" fmla="*/ 591313 h 2487802"/>
              <a:gd name="connsiteX55" fmla="*/ 2379350 w 6815554"/>
              <a:gd name="connsiteY55" fmla="*/ 600740 h 2487802"/>
              <a:gd name="connsiteX56" fmla="*/ 2077693 w 6815554"/>
              <a:gd name="connsiteY56" fmla="*/ 657301 h 2487802"/>
              <a:gd name="connsiteX57" fmla="*/ 1973998 w 6815554"/>
              <a:gd name="connsiteY57" fmla="*/ 676154 h 2487802"/>
              <a:gd name="connsiteX58" fmla="*/ 1766608 w 6815554"/>
              <a:gd name="connsiteY58" fmla="*/ 704435 h 2487802"/>
              <a:gd name="connsiteX59" fmla="*/ 1644060 w 6815554"/>
              <a:gd name="connsiteY59" fmla="*/ 713861 h 2487802"/>
              <a:gd name="connsiteX60" fmla="*/ 1512084 w 6815554"/>
              <a:gd name="connsiteY60" fmla="*/ 732715 h 2487802"/>
              <a:gd name="connsiteX61" fmla="*/ 1417816 w 6815554"/>
              <a:gd name="connsiteY61" fmla="*/ 742142 h 2487802"/>
              <a:gd name="connsiteX62" fmla="*/ 1116159 w 6815554"/>
              <a:gd name="connsiteY62" fmla="*/ 779849 h 2487802"/>
              <a:gd name="connsiteX63" fmla="*/ 861635 w 6815554"/>
              <a:gd name="connsiteY63" fmla="*/ 789276 h 2487802"/>
              <a:gd name="connsiteX64" fmla="*/ 739086 w 6815554"/>
              <a:gd name="connsiteY64" fmla="*/ 808129 h 2487802"/>
              <a:gd name="connsiteX65" fmla="*/ 578831 w 6815554"/>
              <a:gd name="connsiteY65" fmla="*/ 817556 h 2487802"/>
              <a:gd name="connsiteX66" fmla="*/ 465709 w 6815554"/>
              <a:gd name="connsiteY66" fmla="*/ 826983 h 2487802"/>
              <a:gd name="connsiteX67" fmla="*/ 371441 w 6815554"/>
              <a:gd name="connsiteY67" fmla="*/ 845837 h 2487802"/>
              <a:gd name="connsiteX68" fmla="*/ 324307 w 6815554"/>
              <a:gd name="connsiteY68" fmla="*/ 855263 h 2487802"/>
              <a:gd name="connsiteX69" fmla="*/ 267746 w 6815554"/>
              <a:gd name="connsiteY69" fmla="*/ 874117 h 2487802"/>
              <a:gd name="connsiteX70" fmla="*/ 248893 w 6815554"/>
              <a:gd name="connsiteY70" fmla="*/ 902397 h 2487802"/>
              <a:gd name="connsiteX71" fmla="*/ 248893 w 6815554"/>
              <a:gd name="connsiteY71" fmla="*/ 1100360 h 2487802"/>
              <a:gd name="connsiteX72" fmla="*/ 277173 w 6815554"/>
              <a:gd name="connsiteY72" fmla="*/ 1109787 h 2487802"/>
              <a:gd name="connsiteX73" fmla="*/ 371441 w 6815554"/>
              <a:gd name="connsiteY73" fmla="*/ 1128641 h 2487802"/>
              <a:gd name="connsiteX74" fmla="*/ 937049 w 6815554"/>
              <a:gd name="connsiteY74" fmla="*/ 1119214 h 2487802"/>
              <a:gd name="connsiteX75" fmla="*/ 984183 w 6815554"/>
              <a:gd name="connsiteY75" fmla="*/ 1109787 h 2487802"/>
              <a:gd name="connsiteX76" fmla="*/ 1417816 w 6815554"/>
              <a:gd name="connsiteY76" fmla="*/ 1119214 h 2487802"/>
              <a:gd name="connsiteX77" fmla="*/ 1446097 w 6815554"/>
              <a:gd name="connsiteY77" fmla="*/ 1138068 h 2487802"/>
              <a:gd name="connsiteX78" fmla="*/ 1483804 w 6815554"/>
              <a:gd name="connsiteY78" fmla="*/ 1147494 h 2487802"/>
              <a:gd name="connsiteX79" fmla="*/ 1559218 w 6815554"/>
              <a:gd name="connsiteY79" fmla="*/ 1166348 h 2487802"/>
              <a:gd name="connsiteX80" fmla="*/ 1587499 w 6815554"/>
              <a:gd name="connsiteY80" fmla="*/ 1185202 h 2487802"/>
              <a:gd name="connsiteX81" fmla="*/ 1578072 w 6815554"/>
              <a:gd name="connsiteY81" fmla="*/ 1213482 h 2487802"/>
              <a:gd name="connsiteX82" fmla="*/ 1483804 w 6815554"/>
              <a:gd name="connsiteY82" fmla="*/ 1241762 h 2487802"/>
              <a:gd name="connsiteX83" fmla="*/ 1398963 w 6815554"/>
              <a:gd name="connsiteY83" fmla="*/ 1270043 h 2487802"/>
              <a:gd name="connsiteX84" fmla="*/ 1361256 w 6815554"/>
              <a:gd name="connsiteY84" fmla="*/ 1288896 h 2487802"/>
              <a:gd name="connsiteX85" fmla="*/ 1295268 w 6815554"/>
              <a:gd name="connsiteY85" fmla="*/ 1298323 h 2487802"/>
              <a:gd name="connsiteX86" fmla="*/ 1257561 w 6815554"/>
              <a:gd name="connsiteY86" fmla="*/ 1307750 h 2487802"/>
              <a:gd name="connsiteX87" fmla="*/ 1182146 w 6815554"/>
              <a:gd name="connsiteY87" fmla="*/ 1317177 h 2487802"/>
              <a:gd name="connsiteX88" fmla="*/ 1087878 w 6815554"/>
              <a:gd name="connsiteY88" fmla="*/ 1336030 h 2487802"/>
              <a:gd name="connsiteX89" fmla="*/ 1050171 w 6815554"/>
              <a:gd name="connsiteY89" fmla="*/ 1345457 h 2487802"/>
              <a:gd name="connsiteX90" fmla="*/ 955903 w 6815554"/>
              <a:gd name="connsiteY90" fmla="*/ 1354884 h 2487802"/>
              <a:gd name="connsiteX91" fmla="*/ 889915 w 6815554"/>
              <a:gd name="connsiteY91" fmla="*/ 1364311 h 2487802"/>
              <a:gd name="connsiteX92" fmla="*/ 833354 w 6815554"/>
              <a:gd name="connsiteY92" fmla="*/ 1373738 h 2487802"/>
              <a:gd name="connsiteX93" fmla="*/ 729660 w 6815554"/>
              <a:gd name="connsiteY93" fmla="*/ 1383165 h 2487802"/>
              <a:gd name="connsiteX94" fmla="*/ 607111 w 6815554"/>
              <a:gd name="connsiteY94" fmla="*/ 1402018 h 2487802"/>
              <a:gd name="connsiteX95" fmla="*/ 437429 w 6815554"/>
              <a:gd name="connsiteY95" fmla="*/ 1411445 h 2487802"/>
              <a:gd name="connsiteX96" fmla="*/ 371441 w 6815554"/>
              <a:gd name="connsiteY96" fmla="*/ 1420872 h 2487802"/>
              <a:gd name="connsiteX97" fmla="*/ 324307 w 6815554"/>
              <a:gd name="connsiteY97" fmla="*/ 1439725 h 2487802"/>
              <a:gd name="connsiteX98" fmla="*/ 239466 w 6815554"/>
              <a:gd name="connsiteY98" fmla="*/ 1449152 h 2487802"/>
              <a:gd name="connsiteX99" fmla="*/ 182905 w 6815554"/>
              <a:gd name="connsiteY99" fmla="*/ 1486859 h 2487802"/>
              <a:gd name="connsiteX100" fmla="*/ 192332 w 6815554"/>
              <a:gd name="connsiteY100" fmla="*/ 1590554 h 2487802"/>
              <a:gd name="connsiteX101" fmla="*/ 220612 w 6815554"/>
              <a:gd name="connsiteY101" fmla="*/ 1618835 h 2487802"/>
              <a:gd name="connsiteX102" fmla="*/ 305453 w 6815554"/>
              <a:gd name="connsiteY102" fmla="*/ 1647115 h 2487802"/>
              <a:gd name="connsiteX103" fmla="*/ 333734 w 6815554"/>
              <a:gd name="connsiteY103" fmla="*/ 1665969 h 2487802"/>
              <a:gd name="connsiteX104" fmla="*/ 654245 w 6815554"/>
              <a:gd name="connsiteY104" fmla="*/ 1656542 h 2487802"/>
              <a:gd name="connsiteX105" fmla="*/ 814501 w 6815554"/>
              <a:gd name="connsiteY105" fmla="*/ 1637688 h 2487802"/>
              <a:gd name="connsiteX106" fmla="*/ 1078451 w 6815554"/>
              <a:gd name="connsiteY106" fmla="*/ 1590554 h 2487802"/>
              <a:gd name="connsiteX107" fmla="*/ 1276414 w 6815554"/>
              <a:gd name="connsiteY107" fmla="*/ 1562274 h 2487802"/>
              <a:gd name="connsiteX108" fmla="*/ 1766608 w 6815554"/>
              <a:gd name="connsiteY108" fmla="*/ 1524567 h 2487802"/>
              <a:gd name="connsiteX109" fmla="*/ 1964571 w 6815554"/>
              <a:gd name="connsiteY109" fmla="*/ 1505713 h 2487802"/>
              <a:gd name="connsiteX110" fmla="*/ 3048653 w 6815554"/>
              <a:gd name="connsiteY110" fmla="*/ 1458579 h 2487802"/>
              <a:gd name="connsiteX111" fmla="*/ 3133495 w 6815554"/>
              <a:gd name="connsiteY111" fmla="*/ 1449152 h 2487802"/>
              <a:gd name="connsiteX112" fmla="*/ 3218336 w 6815554"/>
              <a:gd name="connsiteY112" fmla="*/ 1430299 h 2487802"/>
              <a:gd name="connsiteX113" fmla="*/ 3435152 w 6815554"/>
              <a:gd name="connsiteY113" fmla="*/ 1420872 h 2487802"/>
              <a:gd name="connsiteX114" fmla="*/ 4208150 w 6815554"/>
              <a:gd name="connsiteY114" fmla="*/ 1411445 h 2487802"/>
              <a:gd name="connsiteX115" fmla="*/ 4387260 w 6815554"/>
              <a:gd name="connsiteY115" fmla="*/ 1392591 h 2487802"/>
              <a:gd name="connsiteX116" fmla="*/ 4688917 w 6815554"/>
              <a:gd name="connsiteY116" fmla="*/ 1383165 h 2487802"/>
              <a:gd name="connsiteX117" fmla="*/ 5575037 w 6815554"/>
              <a:gd name="connsiteY117" fmla="*/ 1392591 h 2487802"/>
              <a:gd name="connsiteX118" fmla="*/ 5631598 w 6815554"/>
              <a:gd name="connsiteY118" fmla="*/ 1411445 h 2487802"/>
              <a:gd name="connsiteX119" fmla="*/ 5669305 w 6815554"/>
              <a:gd name="connsiteY119" fmla="*/ 1420872 h 2487802"/>
              <a:gd name="connsiteX120" fmla="*/ 5622171 w 6815554"/>
              <a:gd name="connsiteY120" fmla="*/ 1449152 h 2487802"/>
              <a:gd name="connsiteX121" fmla="*/ 5593891 w 6815554"/>
              <a:gd name="connsiteY121" fmla="*/ 1468006 h 2487802"/>
              <a:gd name="connsiteX122" fmla="*/ 5556183 w 6815554"/>
              <a:gd name="connsiteY122" fmla="*/ 1477433 h 2487802"/>
              <a:gd name="connsiteX123" fmla="*/ 5301660 w 6815554"/>
              <a:gd name="connsiteY123" fmla="*/ 1524567 h 2487802"/>
              <a:gd name="connsiteX124" fmla="*/ 5000002 w 6815554"/>
              <a:gd name="connsiteY124" fmla="*/ 1590554 h 2487802"/>
              <a:gd name="connsiteX125" fmla="*/ 4886880 w 6815554"/>
              <a:gd name="connsiteY125" fmla="*/ 1609408 h 2487802"/>
              <a:gd name="connsiteX126" fmla="*/ 4453247 w 6815554"/>
              <a:gd name="connsiteY126" fmla="*/ 1637688 h 2487802"/>
              <a:gd name="connsiteX127" fmla="*/ 4377833 w 6815554"/>
              <a:gd name="connsiteY127" fmla="*/ 1647115 h 2487802"/>
              <a:gd name="connsiteX128" fmla="*/ 4292992 w 6815554"/>
              <a:gd name="connsiteY128" fmla="*/ 1656542 h 2487802"/>
              <a:gd name="connsiteX129" fmla="*/ 4236431 w 6815554"/>
              <a:gd name="connsiteY129" fmla="*/ 1675395 h 2487802"/>
              <a:gd name="connsiteX130" fmla="*/ 4066748 w 6815554"/>
              <a:gd name="connsiteY130" fmla="*/ 1684822 h 2487802"/>
              <a:gd name="connsiteX131" fmla="*/ 3915919 w 6815554"/>
              <a:gd name="connsiteY131" fmla="*/ 1694249 h 2487802"/>
              <a:gd name="connsiteX132" fmla="*/ 3661396 w 6815554"/>
              <a:gd name="connsiteY132" fmla="*/ 1713103 h 2487802"/>
              <a:gd name="connsiteX133" fmla="*/ 3491713 w 6815554"/>
              <a:gd name="connsiteY133" fmla="*/ 1731956 h 2487802"/>
              <a:gd name="connsiteX134" fmla="*/ 2671581 w 6815554"/>
              <a:gd name="connsiteY134" fmla="*/ 1750810 h 2487802"/>
              <a:gd name="connsiteX135" fmla="*/ 2549033 w 6815554"/>
              <a:gd name="connsiteY135" fmla="*/ 1760237 h 2487802"/>
              <a:gd name="connsiteX136" fmla="*/ 2115400 w 6815554"/>
              <a:gd name="connsiteY136" fmla="*/ 1779090 h 2487802"/>
              <a:gd name="connsiteX137" fmla="*/ 1973998 w 6815554"/>
              <a:gd name="connsiteY137" fmla="*/ 1797944 h 2487802"/>
              <a:gd name="connsiteX138" fmla="*/ 1785462 w 6815554"/>
              <a:gd name="connsiteY138" fmla="*/ 1807371 h 2487802"/>
              <a:gd name="connsiteX139" fmla="*/ 1059598 w 6815554"/>
              <a:gd name="connsiteY139" fmla="*/ 1797944 h 2487802"/>
              <a:gd name="connsiteX140" fmla="*/ 1003037 w 6815554"/>
              <a:gd name="connsiteY140" fmla="*/ 1788517 h 2487802"/>
              <a:gd name="connsiteX141" fmla="*/ 79210 w 6815554"/>
              <a:gd name="connsiteY141" fmla="*/ 1797944 h 2487802"/>
              <a:gd name="connsiteX142" fmla="*/ 69783 w 6815554"/>
              <a:gd name="connsiteY142" fmla="*/ 1986480 h 2487802"/>
              <a:gd name="connsiteX143" fmla="*/ 116917 w 6815554"/>
              <a:gd name="connsiteY143" fmla="*/ 2014760 h 2487802"/>
              <a:gd name="connsiteX144" fmla="*/ 164051 w 6815554"/>
              <a:gd name="connsiteY144" fmla="*/ 2024187 h 2487802"/>
              <a:gd name="connsiteX145" fmla="*/ 211185 w 6815554"/>
              <a:gd name="connsiteY145" fmla="*/ 2043041 h 2487802"/>
              <a:gd name="connsiteX146" fmla="*/ 333734 w 6815554"/>
              <a:gd name="connsiteY146" fmla="*/ 2061894 h 2487802"/>
              <a:gd name="connsiteX147" fmla="*/ 362014 w 6815554"/>
              <a:gd name="connsiteY147" fmla="*/ 2071321 h 2487802"/>
              <a:gd name="connsiteX148" fmla="*/ 927623 w 6815554"/>
              <a:gd name="connsiteY148" fmla="*/ 2071321 h 2487802"/>
              <a:gd name="connsiteX149" fmla="*/ 1512084 w 6815554"/>
              <a:gd name="connsiteY149" fmla="*/ 2080748 h 2487802"/>
              <a:gd name="connsiteX150" fmla="*/ 1879730 w 6815554"/>
              <a:gd name="connsiteY150" fmla="*/ 2090175 h 2487802"/>
              <a:gd name="connsiteX151" fmla="*/ 2190814 w 6815554"/>
              <a:gd name="connsiteY151" fmla="*/ 2080748 h 2487802"/>
              <a:gd name="connsiteX152" fmla="*/ 3397445 w 6815554"/>
              <a:gd name="connsiteY152" fmla="*/ 2071321 h 2487802"/>
              <a:gd name="connsiteX153" fmla="*/ 3887639 w 6815554"/>
              <a:gd name="connsiteY153" fmla="*/ 2052468 h 2487802"/>
              <a:gd name="connsiteX154" fmla="*/ 4377833 w 6815554"/>
              <a:gd name="connsiteY154" fmla="*/ 2043041 h 2487802"/>
              <a:gd name="connsiteX155" fmla="*/ 5480769 w 6815554"/>
              <a:gd name="connsiteY155" fmla="*/ 1995907 h 2487802"/>
              <a:gd name="connsiteX156" fmla="*/ 6583705 w 6815554"/>
              <a:gd name="connsiteY156" fmla="*/ 2014760 h 2487802"/>
              <a:gd name="connsiteX157" fmla="*/ 6743961 w 6815554"/>
              <a:gd name="connsiteY157" fmla="*/ 2033614 h 2487802"/>
              <a:gd name="connsiteX158" fmla="*/ 6772241 w 6815554"/>
              <a:gd name="connsiteY158" fmla="*/ 2043041 h 2487802"/>
              <a:gd name="connsiteX159" fmla="*/ 6800521 w 6815554"/>
              <a:gd name="connsiteY159" fmla="*/ 2071321 h 2487802"/>
              <a:gd name="connsiteX160" fmla="*/ 6743961 w 6815554"/>
              <a:gd name="connsiteY160" fmla="*/ 2212723 h 2487802"/>
              <a:gd name="connsiteX161" fmla="*/ 6640266 w 6815554"/>
              <a:gd name="connsiteY161" fmla="*/ 2306991 h 2487802"/>
              <a:gd name="connsiteX162" fmla="*/ 6545998 w 6815554"/>
              <a:gd name="connsiteY162" fmla="*/ 2335272 h 2487802"/>
              <a:gd name="connsiteX163" fmla="*/ 6376315 w 6815554"/>
              <a:gd name="connsiteY163" fmla="*/ 2372979 h 2487802"/>
              <a:gd name="connsiteX164" fmla="*/ 5933256 w 6815554"/>
              <a:gd name="connsiteY164" fmla="*/ 2438967 h 2487802"/>
              <a:gd name="connsiteX165" fmla="*/ 5810707 w 6815554"/>
              <a:gd name="connsiteY165" fmla="*/ 2457820 h 2487802"/>
              <a:gd name="connsiteX166" fmla="*/ 4736051 w 6815554"/>
              <a:gd name="connsiteY166" fmla="*/ 2467247 h 2487802"/>
              <a:gd name="connsiteX167" fmla="*/ 3614262 w 6815554"/>
              <a:gd name="connsiteY167" fmla="*/ 2467247 h 2487802"/>
              <a:gd name="connsiteX168" fmla="*/ 2379350 w 6815554"/>
              <a:gd name="connsiteY168" fmla="*/ 2457820 h 2487802"/>
              <a:gd name="connsiteX169" fmla="*/ 2115400 w 6815554"/>
              <a:gd name="connsiteY169" fmla="*/ 2448393 h 2487802"/>
              <a:gd name="connsiteX170" fmla="*/ 1992851 w 6815554"/>
              <a:gd name="connsiteY170" fmla="*/ 2438967 h 2487802"/>
              <a:gd name="connsiteX171" fmla="*/ 1955144 w 6815554"/>
              <a:gd name="connsiteY171" fmla="*/ 2429540 h 2487802"/>
              <a:gd name="connsiteX172" fmla="*/ 1314121 w 6815554"/>
              <a:gd name="connsiteY172" fmla="*/ 2410686 h 2487802"/>
              <a:gd name="connsiteX173" fmla="*/ 1257561 w 6815554"/>
              <a:gd name="connsiteY173" fmla="*/ 2401259 h 2487802"/>
              <a:gd name="connsiteX174" fmla="*/ 1201000 w 6815554"/>
              <a:gd name="connsiteY174" fmla="*/ 2382406 h 2487802"/>
              <a:gd name="connsiteX175" fmla="*/ 1069025 w 6815554"/>
              <a:gd name="connsiteY175" fmla="*/ 2372979 h 2487802"/>
              <a:gd name="connsiteX176" fmla="*/ 1031317 w 6815554"/>
              <a:gd name="connsiteY176" fmla="*/ 2363552 h 2487802"/>
              <a:gd name="connsiteX177" fmla="*/ 729660 w 6815554"/>
              <a:gd name="connsiteY177" fmla="*/ 2344699 h 2487802"/>
              <a:gd name="connsiteX178" fmla="*/ 418575 w 6815554"/>
              <a:gd name="connsiteY178" fmla="*/ 2335272 h 2487802"/>
              <a:gd name="connsiteX179" fmla="*/ 173478 w 6815554"/>
              <a:gd name="connsiteY179" fmla="*/ 2325845 h 2487802"/>
              <a:gd name="connsiteX180" fmla="*/ 126344 w 6815554"/>
              <a:gd name="connsiteY180" fmla="*/ 2335272 h 2487802"/>
              <a:gd name="connsiteX181" fmla="*/ 69783 w 6815554"/>
              <a:gd name="connsiteY181" fmla="*/ 2354125 h 2487802"/>
              <a:gd name="connsiteX182" fmla="*/ 41503 w 6815554"/>
              <a:gd name="connsiteY182" fmla="*/ 2391833 h 248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6815554" h="2487802">
                <a:moveTo>
                  <a:pt x="3796" y="16278"/>
                </a:moveTo>
                <a:cubicBezTo>
                  <a:pt x="85185" y="0"/>
                  <a:pt x="28504" y="6553"/>
                  <a:pt x="145198" y="16278"/>
                </a:cubicBezTo>
                <a:cubicBezTo>
                  <a:pt x="189149" y="19941"/>
                  <a:pt x="233181" y="22563"/>
                  <a:pt x="277173" y="25705"/>
                </a:cubicBezTo>
                <a:cubicBezTo>
                  <a:pt x="370082" y="48933"/>
                  <a:pt x="247956" y="20553"/>
                  <a:pt x="428002" y="44558"/>
                </a:cubicBezTo>
                <a:cubicBezTo>
                  <a:pt x="437851" y="45871"/>
                  <a:pt x="446354" y="53580"/>
                  <a:pt x="456282" y="53985"/>
                </a:cubicBezTo>
                <a:cubicBezTo>
                  <a:pt x="600740" y="59881"/>
                  <a:pt x="745371" y="60270"/>
                  <a:pt x="889915" y="63412"/>
                </a:cubicBezTo>
                <a:cubicBezTo>
                  <a:pt x="927622" y="66554"/>
                  <a:pt x="965458" y="68418"/>
                  <a:pt x="1003037" y="72839"/>
                </a:cubicBezTo>
                <a:cubicBezTo>
                  <a:pt x="1018950" y="74711"/>
                  <a:pt x="1034310" y="80000"/>
                  <a:pt x="1050171" y="82266"/>
                </a:cubicBezTo>
                <a:cubicBezTo>
                  <a:pt x="1078339" y="86290"/>
                  <a:pt x="1106732" y="88550"/>
                  <a:pt x="1135012" y="91692"/>
                </a:cubicBezTo>
                <a:cubicBezTo>
                  <a:pt x="1221823" y="120629"/>
                  <a:pt x="1065487" y="70571"/>
                  <a:pt x="1238707" y="110546"/>
                </a:cubicBezTo>
                <a:cubicBezTo>
                  <a:pt x="1255195" y="114351"/>
                  <a:pt x="1270130" y="123115"/>
                  <a:pt x="1285841" y="129400"/>
                </a:cubicBezTo>
                <a:cubicBezTo>
                  <a:pt x="1295268" y="138827"/>
                  <a:pt x="1310459" y="144862"/>
                  <a:pt x="1314121" y="157680"/>
                </a:cubicBezTo>
                <a:cubicBezTo>
                  <a:pt x="1317680" y="170137"/>
                  <a:pt x="1314378" y="186780"/>
                  <a:pt x="1304695" y="195387"/>
                </a:cubicBezTo>
                <a:cubicBezTo>
                  <a:pt x="1250119" y="243899"/>
                  <a:pt x="1193200" y="236374"/>
                  <a:pt x="1125585" y="242521"/>
                </a:cubicBezTo>
                <a:cubicBezTo>
                  <a:pt x="1040091" y="276719"/>
                  <a:pt x="1102533" y="257082"/>
                  <a:pt x="965330" y="270802"/>
                </a:cubicBezTo>
                <a:cubicBezTo>
                  <a:pt x="940122" y="273323"/>
                  <a:pt x="914954" y="276376"/>
                  <a:pt x="889915" y="280228"/>
                </a:cubicBezTo>
                <a:cubicBezTo>
                  <a:pt x="874079" y="282664"/>
                  <a:pt x="858694" y="287783"/>
                  <a:pt x="842781" y="289655"/>
                </a:cubicBezTo>
                <a:cubicBezTo>
                  <a:pt x="765978" y="298691"/>
                  <a:pt x="739015" y="293861"/>
                  <a:pt x="673099" y="308509"/>
                </a:cubicBezTo>
                <a:cubicBezTo>
                  <a:pt x="663399" y="310665"/>
                  <a:pt x="654336" y="315081"/>
                  <a:pt x="644818" y="317936"/>
                </a:cubicBezTo>
                <a:cubicBezTo>
                  <a:pt x="622907" y="324509"/>
                  <a:pt x="601477" y="333554"/>
                  <a:pt x="578831" y="336789"/>
                </a:cubicBezTo>
                <a:cubicBezTo>
                  <a:pt x="513211" y="346163"/>
                  <a:pt x="380868" y="355643"/>
                  <a:pt x="380868" y="355643"/>
                </a:cubicBezTo>
                <a:cubicBezTo>
                  <a:pt x="368299" y="358785"/>
                  <a:pt x="355618" y="361511"/>
                  <a:pt x="343161" y="365070"/>
                </a:cubicBezTo>
                <a:cubicBezTo>
                  <a:pt x="333606" y="367800"/>
                  <a:pt x="324520" y="372086"/>
                  <a:pt x="314880" y="374496"/>
                </a:cubicBezTo>
                <a:cubicBezTo>
                  <a:pt x="299336" y="378382"/>
                  <a:pt x="283290" y="380037"/>
                  <a:pt x="267746" y="383923"/>
                </a:cubicBezTo>
                <a:cubicBezTo>
                  <a:pt x="220924" y="395629"/>
                  <a:pt x="255722" y="391968"/>
                  <a:pt x="201759" y="412204"/>
                </a:cubicBezTo>
                <a:cubicBezTo>
                  <a:pt x="189628" y="416753"/>
                  <a:pt x="176620" y="418488"/>
                  <a:pt x="164051" y="421630"/>
                </a:cubicBezTo>
                <a:cubicBezTo>
                  <a:pt x="154624" y="427915"/>
                  <a:pt x="143782" y="432473"/>
                  <a:pt x="135771" y="440484"/>
                </a:cubicBezTo>
                <a:cubicBezTo>
                  <a:pt x="127760" y="448495"/>
                  <a:pt x="118322" y="457523"/>
                  <a:pt x="116917" y="468765"/>
                </a:cubicBezTo>
                <a:cubicBezTo>
                  <a:pt x="112135" y="507019"/>
                  <a:pt x="129012" y="522835"/>
                  <a:pt x="154625" y="544179"/>
                </a:cubicBezTo>
                <a:cubicBezTo>
                  <a:pt x="163329" y="551432"/>
                  <a:pt x="172297" y="559055"/>
                  <a:pt x="182905" y="563033"/>
                </a:cubicBezTo>
                <a:cubicBezTo>
                  <a:pt x="197907" y="568659"/>
                  <a:pt x="214495" y="568573"/>
                  <a:pt x="230039" y="572459"/>
                </a:cubicBezTo>
                <a:cubicBezTo>
                  <a:pt x="239679" y="574869"/>
                  <a:pt x="248892" y="578744"/>
                  <a:pt x="258319" y="581886"/>
                </a:cubicBezTo>
                <a:cubicBezTo>
                  <a:pt x="402863" y="578744"/>
                  <a:pt x="547537" y="579336"/>
                  <a:pt x="691952" y="572459"/>
                </a:cubicBezTo>
                <a:cubicBezTo>
                  <a:pt x="886567" y="563192"/>
                  <a:pt x="799636" y="554286"/>
                  <a:pt x="955903" y="534752"/>
                </a:cubicBezTo>
                <a:cubicBezTo>
                  <a:pt x="996557" y="529670"/>
                  <a:pt x="1037602" y="528467"/>
                  <a:pt x="1078451" y="525325"/>
                </a:cubicBezTo>
                <a:cubicBezTo>
                  <a:pt x="1106732" y="519041"/>
                  <a:pt x="1134819" y="511811"/>
                  <a:pt x="1163293" y="506472"/>
                </a:cubicBezTo>
                <a:cubicBezTo>
                  <a:pt x="1185131" y="502377"/>
                  <a:pt x="1207319" y="500424"/>
                  <a:pt x="1229280" y="497045"/>
                </a:cubicBezTo>
                <a:cubicBezTo>
                  <a:pt x="1297182" y="486598"/>
                  <a:pt x="1284964" y="485820"/>
                  <a:pt x="1361256" y="478191"/>
                </a:cubicBezTo>
                <a:lnTo>
                  <a:pt x="1568645" y="459338"/>
                </a:lnTo>
                <a:cubicBezTo>
                  <a:pt x="1850205" y="431182"/>
                  <a:pt x="1416468" y="472715"/>
                  <a:pt x="1728901" y="431057"/>
                </a:cubicBezTo>
                <a:cubicBezTo>
                  <a:pt x="1885785" y="410139"/>
                  <a:pt x="1951400" y="412438"/>
                  <a:pt x="2105973" y="402777"/>
                </a:cubicBezTo>
                <a:cubicBezTo>
                  <a:pt x="2183339" y="397941"/>
                  <a:pt x="2255310" y="390915"/>
                  <a:pt x="2332216" y="383923"/>
                </a:cubicBezTo>
                <a:cubicBezTo>
                  <a:pt x="2553763" y="334692"/>
                  <a:pt x="2379966" y="367535"/>
                  <a:pt x="2831837" y="355643"/>
                </a:cubicBezTo>
                <a:lnTo>
                  <a:pt x="3133495" y="346216"/>
                </a:lnTo>
                <a:cubicBezTo>
                  <a:pt x="3152349" y="343074"/>
                  <a:pt x="3170942" y="336789"/>
                  <a:pt x="3190056" y="336789"/>
                </a:cubicBezTo>
                <a:cubicBezTo>
                  <a:pt x="3368149" y="336789"/>
                  <a:pt x="3315101" y="337243"/>
                  <a:pt x="3416299" y="355643"/>
                </a:cubicBezTo>
                <a:cubicBezTo>
                  <a:pt x="3447098" y="361243"/>
                  <a:pt x="3488961" y="366738"/>
                  <a:pt x="3519994" y="374496"/>
                </a:cubicBezTo>
                <a:cubicBezTo>
                  <a:pt x="3529634" y="376906"/>
                  <a:pt x="3538847" y="380781"/>
                  <a:pt x="3548274" y="383923"/>
                </a:cubicBezTo>
                <a:cubicBezTo>
                  <a:pt x="3551416" y="393350"/>
                  <a:pt x="3564062" y="404570"/>
                  <a:pt x="3557701" y="412204"/>
                </a:cubicBezTo>
                <a:cubicBezTo>
                  <a:pt x="3528304" y="447481"/>
                  <a:pt x="3462177" y="443076"/>
                  <a:pt x="3425726" y="449911"/>
                </a:cubicBezTo>
                <a:cubicBezTo>
                  <a:pt x="3206108" y="491090"/>
                  <a:pt x="3580932" y="459896"/>
                  <a:pt x="3105214" y="478191"/>
                </a:cubicBezTo>
                <a:cubicBezTo>
                  <a:pt x="3070649" y="484476"/>
                  <a:pt x="3035602" y="488524"/>
                  <a:pt x="3001519" y="497045"/>
                </a:cubicBezTo>
                <a:cubicBezTo>
                  <a:pt x="2972599" y="504275"/>
                  <a:pt x="2945747" y="518718"/>
                  <a:pt x="2916678" y="525325"/>
                </a:cubicBezTo>
                <a:cubicBezTo>
                  <a:pt x="2824810" y="546204"/>
                  <a:pt x="2746938" y="547325"/>
                  <a:pt x="2652728" y="553606"/>
                </a:cubicBezTo>
                <a:cubicBezTo>
                  <a:pt x="2597844" y="567326"/>
                  <a:pt x="2538885" y="583336"/>
                  <a:pt x="2483045" y="591313"/>
                </a:cubicBezTo>
                <a:cubicBezTo>
                  <a:pt x="2448686" y="596221"/>
                  <a:pt x="2413915" y="597598"/>
                  <a:pt x="2379350" y="600740"/>
                </a:cubicBezTo>
                <a:lnTo>
                  <a:pt x="2077693" y="657301"/>
                </a:lnTo>
                <a:cubicBezTo>
                  <a:pt x="2043128" y="663586"/>
                  <a:pt x="2008985" y="672973"/>
                  <a:pt x="1973998" y="676154"/>
                </a:cubicBezTo>
                <a:cubicBezTo>
                  <a:pt x="1608308" y="709399"/>
                  <a:pt x="2134232" y="658483"/>
                  <a:pt x="1766608" y="704435"/>
                </a:cubicBezTo>
                <a:cubicBezTo>
                  <a:pt x="1725954" y="709517"/>
                  <a:pt x="1684779" y="709337"/>
                  <a:pt x="1644060" y="713861"/>
                </a:cubicBezTo>
                <a:cubicBezTo>
                  <a:pt x="1599893" y="718768"/>
                  <a:pt x="1556179" y="727203"/>
                  <a:pt x="1512084" y="732715"/>
                </a:cubicBezTo>
                <a:cubicBezTo>
                  <a:pt x="1480748" y="736632"/>
                  <a:pt x="1449152" y="738225"/>
                  <a:pt x="1417816" y="742142"/>
                </a:cubicBezTo>
                <a:cubicBezTo>
                  <a:pt x="1375131" y="747478"/>
                  <a:pt x="1191139" y="775796"/>
                  <a:pt x="1116159" y="779849"/>
                </a:cubicBezTo>
                <a:cubicBezTo>
                  <a:pt x="1031383" y="784432"/>
                  <a:pt x="946476" y="786134"/>
                  <a:pt x="861635" y="789276"/>
                </a:cubicBezTo>
                <a:cubicBezTo>
                  <a:pt x="835317" y="793662"/>
                  <a:pt x="763361" y="806106"/>
                  <a:pt x="739086" y="808129"/>
                </a:cubicBezTo>
                <a:cubicBezTo>
                  <a:pt x="685760" y="812573"/>
                  <a:pt x="632215" y="813874"/>
                  <a:pt x="578831" y="817556"/>
                </a:cubicBezTo>
                <a:cubicBezTo>
                  <a:pt x="541083" y="820159"/>
                  <a:pt x="503416" y="823841"/>
                  <a:pt x="465709" y="826983"/>
                </a:cubicBezTo>
                <a:lnTo>
                  <a:pt x="371441" y="845837"/>
                </a:lnTo>
                <a:cubicBezTo>
                  <a:pt x="355730" y="848979"/>
                  <a:pt x="339507" y="850196"/>
                  <a:pt x="324307" y="855263"/>
                </a:cubicBezTo>
                <a:lnTo>
                  <a:pt x="267746" y="874117"/>
                </a:lnTo>
                <a:cubicBezTo>
                  <a:pt x="261462" y="883544"/>
                  <a:pt x="253356" y="891984"/>
                  <a:pt x="248893" y="902397"/>
                </a:cubicBezTo>
                <a:cubicBezTo>
                  <a:pt x="225535" y="956899"/>
                  <a:pt x="242639" y="1072216"/>
                  <a:pt x="248893" y="1100360"/>
                </a:cubicBezTo>
                <a:cubicBezTo>
                  <a:pt x="251049" y="1110060"/>
                  <a:pt x="267619" y="1107057"/>
                  <a:pt x="277173" y="1109787"/>
                </a:cubicBezTo>
                <a:cubicBezTo>
                  <a:pt x="316548" y="1121037"/>
                  <a:pt x="326996" y="1121233"/>
                  <a:pt x="371441" y="1128641"/>
                </a:cubicBezTo>
                <a:lnTo>
                  <a:pt x="937049" y="1119214"/>
                </a:lnTo>
                <a:cubicBezTo>
                  <a:pt x="953064" y="1118721"/>
                  <a:pt x="968161" y="1109787"/>
                  <a:pt x="984183" y="1109787"/>
                </a:cubicBezTo>
                <a:cubicBezTo>
                  <a:pt x="1128761" y="1109787"/>
                  <a:pt x="1273272" y="1116072"/>
                  <a:pt x="1417816" y="1119214"/>
                </a:cubicBezTo>
                <a:cubicBezTo>
                  <a:pt x="1427243" y="1125499"/>
                  <a:pt x="1435683" y="1133605"/>
                  <a:pt x="1446097" y="1138068"/>
                </a:cubicBezTo>
                <a:cubicBezTo>
                  <a:pt x="1458005" y="1143171"/>
                  <a:pt x="1471347" y="1143935"/>
                  <a:pt x="1483804" y="1147494"/>
                </a:cubicBezTo>
                <a:cubicBezTo>
                  <a:pt x="1551452" y="1166822"/>
                  <a:pt x="1463370" y="1147178"/>
                  <a:pt x="1559218" y="1166348"/>
                </a:cubicBezTo>
                <a:cubicBezTo>
                  <a:pt x="1568645" y="1172633"/>
                  <a:pt x="1583291" y="1174683"/>
                  <a:pt x="1587499" y="1185202"/>
                </a:cubicBezTo>
                <a:cubicBezTo>
                  <a:pt x="1591189" y="1194428"/>
                  <a:pt x="1586158" y="1207706"/>
                  <a:pt x="1578072" y="1213482"/>
                </a:cubicBezTo>
                <a:cubicBezTo>
                  <a:pt x="1561321" y="1225447"/>
                  <a:pt x="1506826" y="1234678"/>
                  <a:pt x="1483804" y="1241762"/>
                </a:cubicBezTo>
                <a:cubicBezTo>
                  <a:pt x="1455312" y="1250529"/>
                  <a:pt x="1425626" y="1256712"/>
                  <a:pt x="1398963" y="1270043"/>
                </a:cubicBezTo>
                <a:cubicBezTo>
                  <a:pt x="1386394" y="1276327"/>
                  <a:pt x="1374813" y="1285199"/>
                  <a:pt x="1361256" y="1288896"/>
                </a:cubicBezTo>
                <a:cubicBezTo>
                  <a:pt x="1339820" y="1294742"/>
                  <a:pt x="1317129" y="1294348"/>
                  <a:pt x="1295268" y="1298323"/>
                </a:cubicBezTo>
                <a:cubicBezTo>
                  <a:pt x="1282521" y="1300641"/>
                  <a:pt x="1270341" y="1305620"/>
                  <a:pt x="1257561" y="1307750"/>
                </a:cubicBezTo>
                <a:cubicBezTo>
                  <a:pt x="1232572" y="1311915"/>
                  <a:pt x="1207284" y="1314035"/>
                  <a:pt x="1182146" y="1317177"/>
                </a:cubicBezTo>
                <a:cubicBezTo>
                  <a:pt x="1124067" y="1336537"/>
                  <a:pt x="1183202" y="1318699"/>
                  <a:pt x="1087878" y="1336030"/>
                </a:cubicBezTo>
                <a:cubicBezTo>
                  <a:pt x="1075131" y="1338348"/>
                  <a:pt x="1062997" y="1343625"/>
                  <a:pt x="1050171" y="1345457"/>
                </a:cubicBezTo>
                <a:cubicBezTo>
                  <a:pt x="1018909" y="1349923"/>
                  <a:pt x="987266" y="1351194"/>
                  <a:pt x="955903" y="1354884"/>
                </a:cubicBezTo>
                <a:cubicBezTo>
                  <a:pt x="933836" y="1357480"/>
                  <a:pt x="911876" y="1360932"/>
                  <a:pt x="889915" y="1364311"/>
                </a:cubicBezTo>
                <a:cubicBezTo>
                  <a:pt x="871024" y="1367217"/>
                  <a:pt x="852337" y="1371505"/>
                  <a:pt x="833354" y="1373738"/>
                </a:cubicBezTo>
                <a:cubicBezTo>
                  <a:pt x="798885" y="1377793"/>
                  <a:pt x="764225" y="1380023"/>
                  <a:pt x="729660" y="1383165"/>
                </a:cubicBezTo>
                <a:cubicBezTo>
                  <a:pt x="674996" y="1401384"/>
                  <a:pt x="699902" y="1395390"/>
                  <a:pt x="607111" y="1402018"/>
                </a:cubicBezTo>
                <a:cubicBezTo>
                  <a:pt x="550607" y="1406054"/>
                  <a:pt x="493990" y="1408303"/>
                  <a:pt x="437429" y="1411445"/>
                </a:cubicBezTo>
                <a:cubicBezTo>
                  <a:pt x="415433" y="1414587"/>
                  <a:pt x="392997" y="1415483"/>
                  <a:pt x="371441" y="1420872"/>
                </a:cubicBezTo>
                <a:cubicBezTo>
                  <a:pt x="355025" y="1424976"/>
                  <a:pt x="340853" y="1436179"/>
                  <a:pt x="324307" y="1439725"/>
                </a:cubicBezTo>
                <a:cubicBezTo>
                  <a:pt x="296484" y="1445687"/>
                  <a:pt x="267746" y="1446010"/>
                  <a:pt x="239466" y="1449152"/>
                </a:cubicBezTo>
                <a:cubicBezTo>
                  <a:pt x="220612" y="1461721"/>
                  <a:pt x="180853" y="1464293"/>
                  <a:pt x="182905" y="1486859"/>
                </a:cubicBezTo>
                <a:cubicBezTo>
                  <a:pt x="186047" y="1521424"/>
                  <a:pt x="182797" y="1557182"/>
                  <a:pt x="192332" y="1590554"/>
                </a:cubicBezTo>
                <a:cubicBezTo>
                  <a:pt x="195994" y="1603373"/>
                  <a:pt x="209307" y="1611769"/>
                  <a:pt x="220612" y="1618835"/>
                </a:cubicBezTo>
                <a:cubicBezTo>
                  <a:pt x="244274" y="1633624"/>
                  <a:pt x="278511" y="1640379"/>
                  <a:pt x="305453" y="1647115"/>
                </a:cubicBezTo>
                <a:cubicBezTo>
                  <a:pt x="314880" y="1653400"/>
                  <a:pt x="322694" y="1663421"/>
                  <a:pt x="333734" y="1665969"/>
                </a:cubicBezTo>
                <a:cubicBezTo>
                  <a:pt x="432703" y="1688807"/>
                  <a:pt x="565714" y="1663919"/>
                  <a:pt x="654245" y="1656542"/>
                </a:cubicBezTo>
                <a:cubicBezTo>
                  <a:pt x="855621" y="1622979"/>
                  <a:pt x="490975" y="1682312"/>
                  <a:pt x="814501" y="1637688"/>
                </a:cubicBezTo>
                <a:cubicBezTo>
                  <a:pt x="1214488" y="1582518"/>
                  <a:pt x="816914" y="1632737"/>
                  <a:pt x="1078451" y="1590554"/>
                </a:cubicBezTo>
                <a:cubicBezTo>
                  <a:pt x="1144258" y="1579940"/>
                  <a:pt x="1210183" y="1569800"/>
                  <a:pt x="1276414" y="1562274"/>
                </a:cubicBezTo>
                <a:cubicBezTo>
                  <a:pt x="1430190" y="1544800"/>
                  <a:pt x="1614811" y="1536711"/>
                  <a:pt x="1766608" y="1524567"/>
                </a:cubicBezTo>
                <a:cubicBezTo>
                  <a:pt x="1832683" y="1519281"/>
                  <a:pt x="1898473" y="1510702"/>
                  <a:pt x="1964571" y="1505713"/>
                </a:cubicBezTo>
                <a:cubicBezTo>
                  <a:pt x="2325329" y="1478485"/>
                  <a:pt x="2687133" y="1469212"/>
                  <a:pt x="3048653" y="1458579"/>
                </a:cubicBezTo>
                <a:cubicBezTo>
                  <a:pt x="3076934" y="1455437"/>
                  <a:pt x="3105427" y="1453830"/>
                  <a:pt x="3133495" y="1449152"/>
                </a:cubicBezTo>
                <a:cubicBezTo>
                  <a:pt x="3162071" y="1444389"/>
                  <a:pt x="3189492" y="1433003"/>
                  <a:pt x="3218336" y="1430299"/>
                </a:cubicBezTo>
                <a:cubicBezTo>
                  <a:pt x="3290360" y="1423547"/>
                  <a:pt x="3362825" y="1422250"/>
                  <a:pt x="3435152" y="1420872"/>
                </a:cubicBezTo>
                <a:lnTo>
                  <a:pt x="4208150" y="1411445"/>
                </a:lnTo>
                <a:cubicBezTo>
                  <a:pt x="4264771" y="1404367"/>
                  <a:pt x="4331265" y="1395195"/>
                  <a:pt x="4387260" y="1392591"/>
                </a:cubicBezTo>
                <a:cubicBezTo>
                  <a:pt x="4487753" y="1387917"/>
                  <a:pt x="4588365" y="1386307"/>
                  <a:pt x="4688917" y="1383165"/>
                </a:cubicBezTo>
                <a:lnTo>
                  <a:pt x="5575037" y="1392591"/>
                </a:lnTo>
                <a:cubicBezTo>
                  <a:pt x="5594902" y="1393187"/>
                  <a:pt x="5612563" y="1405734"/>
                  <a:pt x="5631598" y="1411445"/>
                </a:cubicBezTo>
                <a:cubicBezTo>
                  <a:pt x="5644007" y="1415168"/>
                  <a:pt x="5656736" y="1417730"/>
                  <a:pt x="5669305" y="1420872"/>
                </a:cubicBezTo>
                <a:cubicBezTo>
                  <a:pt x="5653594" y="1430299"/>
                  <a:pt x="5637708" y="1439441"/>
                  <a:pt x="5622171" y="1449152"/>
                </a:cubicBezTo>
                <a:cubicBezTo>
                  <a:pt x="5612564" y="1455157"/>
                  <a:pt x="5604304" y="1463543"/>
                  <a:pt x="5593891" y="1468006"/>
                </a:cubicBezTo>
                <a:cubicBezTo>
                  <a:pt x="5581982" y="1473110"/>
                  <a:pt x="5568817" y="1474562"/>
                  <a:pt x="5556183" y="1477433"/>
                </a:cubicBezTo>
                <a:cubicBezTo>
                  <a:pt x="5367310" y="1520359"/>
                  <a:pt x="5439871" y="1509210"/>
                  <a:pt x="5301660" y="1524567"/>
                </a:cubicBezTo>
                <a:cubicBezTo>
                  <a:pt x="5207915" y="1545873"/>
                  <a:pt x="5098292" y="1572683"/>
                  <a:pt x="5000002" y="1590554"/>
                </a:cubicBezTo>
                <a:cubicBezTo>
                  <a:pt x="4962391" y="1597392"/>
                  <a:pt x="4924860" y="1605067"/>
                  <a:pt x="4886880" y="1609408"/>
                </a:cubicBezTo>
                <a:cubicBezTo>
                  <a:pt x="4709505" y="1629679"/>
                  <a:pt x="4631344" y="1629944"/>
                  <a:pt x="4453247" y="1637688"/>
                </a:cubicBezTo>
                <a:lnTo>
                  <a:pt x="4377833" y="1647115"/>
                </a:lnTo>
                <a:cubicBezTo>
                  <a:pt x="4349574" y="1650440"/>
                  <a:pt x="4320894" y="1650962"/>
                  <a:pt x="4292992" y="1656542"/>
                </a:cubicBezTo>
                <a:cubicBezTo>
                  <a:pt x="4273504" y="1660439"/>
                  <a:pt x="4256151" y="1672930"/>
                  <a:pt x="4236431" y="1675395"/>
                </a:cubicBezTo>
                <a:cubicBezTo>
                  <a:pt x="4180220" y="1682421"/>
                  <a:pt x="4123298" y="1681495"/>
                  <a:pt x="4066748" y="1684822"/>
                </a:cubicBezTo>
                <a:lnTo>
                  <a:pt x="3915919" y="1694249"/>
                </a:lnTo>
                <a:lnTo>
                  <a:pt x="3661396" y="1713103"/>
                </a:lnTo>
                <a:cubicBezTo>
                  <a:pt x="3604710" y="1718142"/>
                  <a:pt x="3548607" y="1730648"/>
                  <a:pt x="3491713" y="1731956"/>
                </a:cubicBezTo>
                <a:lnTo>
                  <a:pt x="2671581" y="1750810"/>
                </a:lnTo>
                <a:cubicBezTo>
                  <a:pt x="2630732" y="1753952"/>
                  <a:pt x="2589950" y="1758156"/>
                  <a:pt x="2549033" y="1760237"/>
                </a:cubicBezTo>
                <a:cubicBezTo>
                  <a:pt x="2404539" y="1767584"/>
                  <a:pt x="2259771" y="1769623"/>
                  <a:pt x="2115400" y="1779090"/>
                </a:cubicBezTo>
                <a:cubicBezTo>
                  <a:pt x="2067951" y="1782201"/>
                  <a:pt x="2021375" y="1793883"/>
                  <a:pt x="1973998" y="1797944"/>
                </a:cubicBezTo>
                <a:cubicBezTo>
                  <a:pt x="1911304" y="1803318"/>
                  <a:pt x="1848307" y="1804229"/>
                  <a:pt x="1785462" y="1807371"/>
                </a:cubicBezTo>
                <a:lnTo>
                  <a:pt x="1059598" y="1797944"/>
                </a:lnTo>
                <a:cubicBezTo>
                  <a:pt x="1040490" y="1797484"/>
                  <a:pt x="1022151" y="1788517"/>
                  <a:pt x="1003037" y="1788517"/>
                </a:cubicBezTo>
                <a:cubicBezTo>
                  <a:pt x="695079" y="1788517"/>
                  <a:pt x="387152" y="1794802"/>
                  <a:pt x="79210" y="1797944"/>
                </a:cubicBezTo>
                <a:cubicBezTo>
                  <a:pt x="0" y="1824348"/>
                  <a:pt x="13509" y="1809616"/>
                  <a:pt x="69783" y="1986480"/>
                </a:cubicBezTo>
                <a:cubicBezTo>
                  <a:pt x="75338" y="2003940"/>
                  <a:pt x="99905" y="2007955"/>
                  <a:pt x="116917" y="2014760"/>
                </a:cubicBezTo>
                <a:cubicBezTo>
                  <a:pt x="131794" y="2020711"/>
                  <a:pt x="148704" y="2019583"/>
                  <a:pt x="164051" y="2024187"/>
                </a:cubicBezTo>
                <a:cubicBezTo>
                  <a:pt x="180259" y="2029050"/>
                  <a:pt x="194860" y="2038589"/>
                  <a:pt x="211185" y="2043041"/>
                </a:cubicBezTo>
                <a:cubicBezTo>
                  <a:pt x="225580" y="2046967"/>
                  <a:pt x="323319" y="2060406"/>
                  <a:pt x="333734" y="2061894"/>
                </a:cubicBezTo>
                <a:cubicBezTo>
                  <a:pt x="343161" y="2065036"/>
                  <a:pt x="352238" y="2069543"/>
                  <a:pt x="362014" y="2071321"/>
                </a:cubicBezTo>
                <a:cubicBezTo>
                  <a:pt x="532452" y="2102310"/>
                  <a:pt x="845238" y="2072905"/>
                  <a:pt x="927623" y="2071321"/>
                </a:cubicBezTo>
                <a:lnTo>
                  <a:pt x="1512084" y="2080748"/>
                </a:lnTo>
                <a:cubicBezTo>
                  <a:pt x="1634649" y="2083175"/>
                  <a:pt x="1757141" y="2090175"/>
                  <a:pt x="1879730" y="2090175"/>
                </a:cubicBezTo>
                <a:cubicBezTo>
                  <a:pt x="1983472" y="2090175"/>
                  <a:pt x="2087080" y="2082037"/>
                  <a:pt x="2190814" y="2080748"/>
                </a:cubicBezTo>
                <a:lnTo>
                  <a:pt x="3397445" y="2071321"/>
                </a:lnTo>
                <a:cubicBezTo>
                  <a:pt x="3608527" y="2061269"/>
                  <a:pt x="3653646" y="2058106"/>
                  <a:pt x="3887639" y="2052468"/>
                </a:cubicBezTo>
                <a:lnTo>
                  <a:pt x="4377833" y="2043041"/>
                </a:lnTo>
                <a:cubicBezTo>
                  <a:pt x="4931634" y="1969201"/>
                  <a:pt x="4565541" y="2006427"/>
                  <a:pt x="5480769" y="1995907"/>
                </a:cubicBezTo>
                <a:lnTo>
                  <a:pt x="6583705" y="2014760"/>
                </a:lnTo>
                <a:cubicBezTo>
                  <a:pt x="6634723" y="2015946"/>
                  <a:pt x="6692783" y="2020819"/>
                  <a:pt x="6743961" y="2033614"/>
                </a:cubicBezTo>
                <a:cubicBezTo>
                  <a:pt x="6753601" y="2036024"/>
                  <a:pt x="6762814" y="2039899"/>
                  <a:pt x="6772241" y="2043041"/>
                </a:cubicBezTo>
                <a:cubicBezTo>
                  <a:pt x="6781668" y="2052468"/>
                  <a:pt x="6798494" y="2058145"/>
                  <a:pt x="6800521" y="2071321"/>
                </a:cubicBezTo>
                <a:cubicBezTo>
                  <a:pt x="6815554" y="2169034"/>
                  <a:pt x="6794660" y="2156391"/>
                  <a:pt x="6743961" y="2212723"/>
                </a:cubicBezTo>
                <a:cubicBezTo>
                  <a:pt x="6700855" y="2260618"/>
                  <a:pt x="6707192" y="2275496"/>
                  <a:pt x="6640266" y="2306991"/>
                </a:cubicBezTo>
                <a:cubicBezTo>
                  <a:pt x="6610582" y="2320960"/>
                  <a:pt x="6577281" y="2325393"/>
                  <a:pt x="6545998" y="2335272"/>
                </a:cubicBezTo>
                <a:cubicBezTo>
                  <a:pt x="6424580" y="2373615"/>
                  <a:pt x="6499932" y="2359244"/>
                  <a:pt x="6376315" y="2372979"/>
                </a:cubicBezTo>
                <a:cubicBezTo>
                  <a:pt x="6153909" y="2433634"/>
                  <a:pt x="6336514" y="2389588"/>
                  <a:pt x="5933256" y="2438967"/>
                </a:cubicBezTo>
                <a:cubicBezTo>
                  <a:pt x="5892232" y="2443990"/>
                  <a:pt x="5852026" y="2456844"/>
                  <a:pt x="5810707" y="2457820"/>
                </a:cubicBezTo>
                <a:cubicBezTo>
                  <a:pt x="5452574" y="2466280"/>
                  <a:pt x="5094270" y="2464105"/>
                  <a:pt x="4736051" y="2467247"/>
                </a:cubicBezTo>
                <a:cubicBezTo>
                  <a:pt x="4181067" y="2487802"/>
                  <a:pt x="4605765" y="2476140"/>
                  <a:pt x="3614262" y="2467247"/>
                </a:cubicBezTo>
                <a:lnTo>
                  <a:pt x="2379350" y="2457820"/>
                </a:lnTo>
                <a:lnTo>
                  <a:pt x="2115400" y="2448393"/>
                </a:lnTo>
                <a:cubicBezTo>
                  <a:pt x="2074478" y="2446397"/>
                  <a:pt x="2033541" y="2443754"/>
                  <a:pt x="1992851" y="2438967"/>
                </a:cubicBezTo>
                <a:cubicBezTo>
                  <a:pt x="1979984" y="2437453"/>
                  <a:pt x="1968080" y="2430259"/>
                  <a:pt x="1955144" y="2429540"/>
                </a:cubicBezTo>
                <a:cubicBezTo>
                  <a:pt x="1903298" y="2426660"/>
                  <a:pt x="1345803" y="2411566"/>
                  <a:pt x="1314121" y="2410686"/>
                </a:cubicBezTo>
                <a:cubicBezTo>
                  <a:pt x="1295268" y="2407544"/>
                  <a:pt x="1276104" y="2405895"/>
                  <a:pt x="1257561" y="2401259"/>
                </a:cubicBezTo>
                <a:cubicBezTo>
                  <a:pt x="1238281" y="2396439"/>
                  <a:pt x="1220654" y="2385354"/>
                  <a:pt x="1201000" y="2382406"/>
                </a:cubicBezTo>
                <a:cubicBezTo>
                  <a:pt x="1157384" y="2375864"/>
                  <a:pt x="1113017" y="2376121"/>
                  <a:pt x="1069025" y="2372979"/>
                </a:cubicBezTo>
                <a:cubicBezTo>
                  <a:pt x="1056456" y="2369837"/>
                  <a:pt x="1044123" y="2365522"/>
                  <a:pt x="1031317" y="2363552"/>
                </a:cubicBezTo>
                <a:cubicBezTo>
                  <a:pt x="937615" y="2349136"/>
                  <a:pt x="814643" y="2347734"/>
                  <a:pt x="729660" y="2344699"/>
                </a:cubicBezTo>
                <a:lnTo>
                  <a:pt x="418575" y="2335272"/>
                </a:lnTo>
                <a:cubicBezTo>
                  <a:pt x="255968" y="2317204"/>
                  <a:pt x="291004" y="2307764"/>
                  <a:pt x="173478" y="2325845"/>
                </a:cubicBezTo>
                <a:cubicBezTo>
                  <a:pt x="157642" y="2328281"/>
                  <a:pt x="141802" y="2331056"/>
                  <a:pt x="126344" y="2335272"/>
                </a:cubicBezTo>
                <a:cubicBezTo>
                  <a:pt x="107171" y="2340501"/>
                  <a:pt x="69783" y="2354125"/>
                  <a:pt x="69783" y="2354125"/>
                </a:cubicBezTo>
                <a:cubicBezTo>
                  <a:pt x="39281" y="2384628"/>
                  <a:pt x="41503" y="2369074"/>
                  <a:pt x="41503" y="2391833"/>
                </a:cubicBezTo>
              </a:path>
            </a:pathLst>
          </a:custGeom>
          <a:ln w="635000">
            <a:solidFill>
              <a:schemeClr val="tx2">
                <a:lumMod val="60000"/>
                <a:lumOff val="40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Freihandform 37"/>
          <p:cNvSpPr/>
          <p:nvPr/>
        </p:nvSpPr>
        <p:spPr>
          <a:xfrm>
            <a:off x="440650" y="542342"/>
            <a:ext cx="3857973" cy="1014450"/>
          </a:xfrm>
          <a:custGeom>
            <a:avLst/>
            <a:gdLst>
              <a:gd name="connsiteX0" fmla="*/ 351202 w 3857973"/>
              <a:gd name="connsiteY0" fmla="*/ 51547 h 1163910"/>
              <a:gd name="connsiteX1" fmla="*/ 511457 w 3857973"/>
              <a:gd name="connsiteY1" fmla="*/ 42120 h 1163910"/>
              <a:gd name="connsiteX2" fmla="*/ 775408 w 3857973"/>
              <a:gd name="connsiteY2" fmla="*/ 23266 h 1163910"/>
              <a:gd name="connsiteX3" fmla="*/ 1454138 w 3857973"/>
              <a:gd name="connsiteY3" fmla="*/ 4413 h 1163910"/>
              <a:gd name="connsiteX4" fmla="*/ 2161148 w 3857973"/>
              <a:gd name="connsiteY4" fmla="*/ 13839 h 1163910"/>
              <a:gd name="connsiteX5" fmla="*/ 2443952 w 3857973"/>
              <a:gd name="connsiteY5" fmla="*/ 23266 h 1163910"/>
              <a:gd name="connsiteX6" fmla="*/ 2839878 w 3857973"/>
              <a:gd name="connsiteY6" fmla="*/ 13839 h 1163910"/>
              <a:gd name="connsiteX7" fmla="*/ 3348925 w 3857973"/>
              <a:gd name="connsiteY7" fmla="*/ 32693 h 1163910"/>
              <a:gd name="connsiteX8" fmla="*/ 3377206 w 3857973"/>
              <a:gd name="connsiteY8" fmla="*/ 42120 h 1163910"/>
              <a:gd name="connsiteX9" fmla="*/ 3499754 w 3857973"/>
              <a:gd name="connsiteY9" fmla="*/ 70400 h 1163910"/>
              <a:gd name="connsiteX10" fmla="*/ 3528035 w 3857973"/>
              <a:gd name="connsiteY10" fmla="*/ 79827 h 1163910"/>
              <a:gd name="connsiteX11" fmla="*/ 3622303 w 3857973"/>
              <a:gd name="connsiteY11" fmla="*/ 89254 h 1163910"/>
              <a:gd name="connsiteX12" fmla="*/ 3678863 w 3857973"/>
              <a:gd name="connsiteY12" fmla="*/ 98681 h 1163910"/>
              <a:gd name="connsiteX13" fmla="*/ 3857973 w 3857973"/>
              <a:gd name="connsiteY13" fmla="*/ 117534 h 1163910"/>
              <a:gd name="connsiteX14" fmla="*/ 3791985 w 3857973"/>
              <a:gd name="connsiteY14" fmla="*/ 136388 h 1163910"/>
              <a:gd name="connsiteX15" fmla="*/ 3744851 w 3857973"/>
              <a:gd name="connsiteY15" fmla="*/ 145815 h 1163910"/>
              <a:gd name="connsiteX16" fmla="*/ 3650583 w 3857973"/>
              <a:gd name="connsiteY16" fmla="*/ 155242 h 1163910"/>
              <a:gd name="connsiteX17" fmla="*/ 3386632 w 3857973"/>
              <a:gd name="connsiteY17" fmla="*/ 183522 h 1163910"/>
              <a:gd name="connsiteX18" fmla="*/ 2868158 w 3857973"/>
              <a:gd name="connsiteY18" fmla="*/ 287217 h 1163910"/>
              <a:gd name="connsiteX19" fmla="*/ 2679622 w 3857973"/>
              <a:gd name="connsiteY19" fmla="*/ 296644 h 1163910"/>
              <a:gd name="connsiteX20" fmla="*/ 2500513 w 3857973"/>
              <a:gd name="connsiteY20" fmla="*/ 315497 h 1163910"/>
              <a:gd name="connsiteX21" fmla="*/ 907383 w 3857973"/>
              <a:gd name="connsiteY21" fmla="*/ 362631 h 1163910"/>
              <a:gd name="connsiteX22" fmla="*/ 662286 w 3857973"/>
              <a:gd name="connsiteY22" fmla="*/ 400338 h 1163910"/>
              <a:gd name="connsiteX23" fmla="*/ 539738 w 3857973"/>
              <a:gd name="connsiteY23" fmla="*/ 419192 h 1163910"/>
              <a:gd name="connsiteX24" fmla="*/ 124958 w 3857973"/>
              <a:gd name="connsiteY24" fmla="*/ 438046 h 1163910"/>
              <a:gd name="connsiteX25" fmla="*/ 11837 w 3857973"/>
              <a:gd name="connsiteY25" fmla="*/ 447472 h 1163910"/>
              <a:gd name="connsiteX26" fmla="*/ 2410 w 3857973"/>
              <a:gd name="connsiteY26" fmla="*/ 475753 h 1163910"/>
              <a:gd name="connsiteX27" fmla="*/ 58971 w 3857973"/>
              <a:gd name="connsiteY27" fmla="*/ 541740 h 1163910"/>
              <a:gd name="connsiteX28" fmla="*/ 96678 w 3857973"/>
              <a:gd name="connsiteY28" fmla="*/ 551167 h 1163910"/>
              <a:gd name="connsiteX29" fmla="*/ 134385 w 3857973"/>
              <a:gd name="connsiteY29" fmla="*/ 579448 h 1163910"/>
              <a:gd name="connsiteX30" fmla="*/ 200373 w 3857973"/>
              <a:gd name="connsiteY30" fmla="*/ 588874 h 1163910"/>
              <a:gd name="connsiteX31" fmla="*/ 313494 w 3857973"/>
              <a:gd name="connsiteY31" fmla="*/ 607728 h 1163910"/>
              <a:gd name="connsiteX32" fmla="*/ 388909 w 3857973"/>
              <a:gd name="connsiteY32" fmla="*/ 636009 h 1163910"/>
              <a:gd name="connsiteX33" fmla="*/ 520884 w 3857973"/>
              <a:gd name="connsiteY33" fmla="*/ 645435 h 1163910"/>
              <a:gd name="connsiteX34" fmla="*/ 1482418 w 3857973"/>
              <a:gd name="connsiteY34" fmla="*/ 654862 h 1163910"/>
              <a:gd name="connsiteX35" fmla="*/ 1642674 w 3857973"/>
              <a:gd name="connsiteY35" fmla="*/ 673716 h 1163910"/>
              <a:gd name="connsiteX36" fmla="*/ 1670954 w 3857973"/>
              <a:gd name="connsiteY36" fmla="*/ 683143 h 1163910"/>
              <a:gd name="connsiteX37" fmla="*/ 1708661 w 3857973"/>
              <a:gd name="connsiteY37" fmla="*/ 692569 h 1163910"/>
              <a:gd name="connsiteX38" fmla="*/ 1812356 w 3857973"/>
              <a:gd name="connsiteY38" fmla="*/ 749130 h 1163910"/>
              <a:gd name="connsiteX39" fmla="*/ 1878344 w 3857973"/>
              <a:gd name="connsiteY39" fmla="*/ 815118 h 1163910"/>
              <a:gd name="connsiteX40" fmla="*/ 1887771 w 3857973"/>
              <a:gd name="connsiteY40" fmla="*/ 843398 h 1163910"/>
              <a:gd name="connsiteX41" fmla="*/ 1821783 w 3857973"/>
              <a:gd name="connsiteY41" fmla="*/ 852825 h 1163910"/>
              <a:gd name="connsiteX42" fmla="*/ 1774649 w 3857973"/>
              <a:gd name="connsiteY42" fmla="*/ 862252 h 1163910"/>
              <a:gd name="connsiteX43" fmla="*/ 1736942 w 3857973"/>
              <a:gd name="connsiteY43" fmla="*/ 871679 h 1163910"/>
              <a:gd name="connsiteX44" fmla="*/ 1586113 w 3857973"/>
              <a:gd name="connsiteY44" fmla="*/ 881105 h 1163910"/>
              <a:gd name="connsiteX45" fmla="*/ 1312736 w 3857973"/>
              <a:gd name="connsiteY45" fmla="*/ 899959 h 1163910"/>
              <a:gd name="connsiteX46" fmla="*/ 1218468 w 3857973"/>
              <a:gd name="connsiteY46" fmla="*/ 918813 h 1163910"/>
              <a:gd name="connsiteX47" fmla="*/ 1133626 w 3857973"/>
              <a:gd name="connsiteY47" fmla="*/ 928239 h 1163910"/>
              <a:gd name="connsiteX48" fmla="*/ 1086492 w 3857973"/>
              <a:gd name="connsiteY48" fmla="*/ 937666 h 1163910"/>
              <a:gd name="connsiteX49" fmla="*/ 888529 w 3857973"/>
              <a:gd name="connsiteY49" fmla="*/ 947093 h 1163910"/>
              <a:gd name="connsiteX50" fmla="*/ 803688 w 3857973"/>
              <a:gd name="connsiteY50" fmla="*/ 965947 h 1163910"/>
              <a:gd name="connsiteX51" fmla="*/ 747127 w 3857973"/>
              <a:gd name="connsiteY51" fmla="*/ 1022507 h 1163910"/>
              <a:gd name="connsiteX52" fmla="*/ 765981 w 3857973"/>
              <a:gd name="connsiteY52" fmla="*/ 1116776 h 1163910"/>
              <a:gd name="connsiteX53" fmla="*/ 822542 w 3857973"/>
              <a:gd name="connsiteY53" fmla="*/ 1145056 h 1163910"/>
              <a:gd name="connsiteX54" fmla="*/ 888529 w 3857973"/>
              <a:gd name="connsiteY54" fmla="*/ 1163910 h 1163910"/>
              <a:gd name="connsiteX55" fmla="*/ 1152480 w 3857973"/>
              <a:gd name="connsiteY55" fmla="*/ 1154483 h 1163910"/>
              <a:gd name="connsiteX56" fmla="*/ 1246748 w 3857973"/>
              <a:gd name="connsiteY56" fmla="*/ 1145056 h 1163910"/>
              <a:gd name="connsiteX57" fmla="*/ 1567259 w 3857973"/>
              <a:gd name="connsiteY57" fmla="*/ 1126202 h 1163910"/>
              <a:gd name="connsiteX58" fmla="*/ 1859490 w 3857973"/>
              <a:gd name="connsiteY58" fmla="*/ 1107349 h 116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857973" h="1163910">
                <a:moveTo>
                  <a:pt x="351202" y="51547"/>
                </a:moveTo>
                <a:lnTo>
                  <a:pt x="511457" y="42120"/>
                </a:lnTo>
                <a:cubicBezTo>
                  <a:pt x="626665" y="34174"/>
                  <a:pt x="650871" y="27512"/>
                  <a:pt x="775408" y="23266"/>
                </a:cubicBezTo>
                <a:lnTo>
                  <a:pt x="1454138" y="4413"/>
                </a:lnTo>
                <a:lnTo>
                  <a:pt x="2161148" y="13839"/>
                </a:lnTo>
                <a:cubicBezTo>
                  <a:pt x="2255451" y="15635"/>
                  <a:pt x="2349632" y="23266"/>
                  <a:pt x="2443952" y="23266"/>
                </a:cubicBezTo>
                <a:cubicBezTo>
                  <a:pt x="2575965" y="23266"/>
                  <a:pt x="2707903" y="16981"/>
                  <a:pt x="2839878" y="13839"/>
                </a:cubicBezTo>
                <a:cubicBezTo>
                  <a:pt x="2869217" y="14506"/>
                  <a:pt x="3212271" y="11669"/>
                  <a:pt x="3348925" y="32693"/>
                </a:cubicBezTo>
                <a:cubicBezTo>
                  <a:pt x="3358746" y="34204"/>
                  <a:pt x="3367566" y="39710"/>
                  <a:pt x="3377206" y="42120"/>
                </a:cubicBezTo>
                <a:cubicBezTo>
                  <a:pt x="3553124" y="86100"/>
                  <a:pt x="3241616" y="0"/>
                  <a:pt x="3499754" y="70400"/>
                </a:cubicBezTo>
                <a:cubicBezTo>
                  <a:pt x="3509341" y="73015"/>
                  <a:pt x="3518214" y="78316"/>
                  <a:pt x="3528035" y="79827"/>
                </a:cubicBezTo>
                <a:cubicBezTo>
                  <a:pt x="3559247" y="84629"/>
                  <a:pt x="3590967" y="85337"/>
                  <a:pt x="3622303" y="89254"/>
                </a:cubicBezTo>
                <a:cubicBezTo>
                  <a:pt x="3641269" y="91625"/>
                  <a:pt x="3659942" y="95978"/>
                  <a:pt x="3678863" y="98681"/>
                </a:cubicBezTo>
                <a:cubicBezTo>
                  <a:pt x="3750935" y="108977"/>
                  <a:pt x="3780810" y="110519"/>
                  <a:pt x="3857973" y="117534"/>
                </a:cubicBezTo>
                <a:cubicBezTo>
                  <a:pt x="3826481" y="128031"/>
                  <a:pt x="3827494" y="128497"/>
                  <a:pt x="3791985" y="136388"/>
                </a:cubicBezTo>
                <a:cubicBezTo>
                  <a:pt x="3776344" y="139864"/>
                  <a:pt x="3760733" y="143697"/>
                  <a:pt x="3744851" y="145815"/>
                </a:cubicBezTo>
                <a:cubicBezTo>
                  <a:pt x="3713549" y="149989"/>
                  <a:pt x="3681897" y="151158"/>
                  <a:pt x="3650583" y="155242"/>
                </a:cubicBezTo>
                <a:cubicBezTo>
                  <a:pt x="3419218" y="185420"/>
                  <a:pt x="3640284" y="166612"/>
                  <a:pt x="3386632" y="183522"/>
                </a:cubicBezTo>
                <a:cubicBezTo>
                  <a:pt x="3187571" y="229970"/>
                  <a:pt x="3066915" y="265133"/>
                  <a:pt x="2868158" y="287217"/>
                </a:cubicBezTo>
                <a:cubicBezTo>
                  <a:pt x="2805619" y="294166"/>
                  <a:pt x="2742467" y="293502"/>
                  <a:pt x="2679622" y="296644"/>
                </a:cubicBezTo>
                <a:cubicBezTo>
                  <a:pt x="2619919" y="302928"/>
                  <a:pt x="2560398" y="311280"/>
                  <a:pt x="2500513" y="315497"/>
                </a:cubicBezTo>
                <a:cubicBezTo>
                  <a:pt x="1847854" y="361459"/>
                  <a:pt x="1714259" y="348839"/>
                  <a:pt x="907383" y="362631"/>
                </a:cubicBezTo>
                <a:cubicBezTo>
                  <a:pt x="725068" y="395780"/>
                  <a:pt x="881601" y="369007"/>
                  <a:pt x="662286" y="400338"/>
                </a:cubicBezTo>
                <a:cubicBezTo>
                  <a:pt x="621371" y="406183"/>
                  <a:pt x="580967" y="416299"/>
                  <a:pt x="539738" y="419192"/>
                </a:cubicBezTo>
                <a:cubicBezTo>
                  <a:pt x="401675" y="428881"/>
                  <a:pt x="263163" y="430642"/>
                  <a:pt x="124958" y="438046"/>
                </a:cubicBezTo>
                <a:cubicBezTo>
                  <a:pt x="87174" y="440070"/>
                  <a:pt x="49544" y="444330"/>
                  <a:pt x="11837" y="447472"/>
                </a:cubicBezTo>
                <a:cubicBezTo>
                  <a:pt x="8695" y="456899"/>
                  <a:pt x="0" y="466113"/>
                  <a:pt x="2410" y="475753"/>
                </a:cubicBezTo>
                <a:cubicBezTo>
                  <a:pt x="9542" y="504283"/>
                  <a:pt x="32126" y="530235"/>
                  <a:pt x="58971" y="541740"/>
                </a:cubicBezTo>
                <a:cubicBezTo>
                  <a:pt x="70879" y="546843"/>
                  <a:pt x="84109" y="548025"/>
                  <a:pt x="96678" y="551167"/>
                </a:cubicBezTo>
                <a:cubicBezTo>
                  <a:pt x="109247" y="560594"/>
                  <a:pt x="119620" y="574079"/>
                  <a:pt x="134385" y="579448"/>
                </a:cubicBezTo>
                <a:cubicBezTo>
                  <a:pt x="155267" y="587041"/>
                  <a:pt x="178426" y="585409"/>
                  <a:pt x="200373" y="588874"/>
                </a:cubicBezTo>
                <a:lnTo>
                  <a:pt x="313494" y="607728"/>
                </a:lnTo>
                <a:cubicBezTo>
                  <a:pt x="338632" y="617155"/>
                  <a:pt x="362494" y="631206"/>
                  <a:pt x="388909" y="636009"/>
                </a:cubicBezTo>
                <a:cubicBezTo>
                  <a:pt x="432301" y="643898"/>
                  <a:pt x="476787" y="644675"/>
                  <a:pt x="520884" y="645435"/>
                </a:cubicBezTo>
                <a:lnTo>
                  <a:pt x="1482418" y="654862"/>
                </a:lnTo>
                <a:cubicBezTo>
                  <a:pt x="1576348" y="678345"/>
                  <a:pt x="1455105" y="650269"/>
                  <a:pt x="1642674" y="673716"/>
                </a:cubicBezTo>
                <a:cubicBezTo>
                  <a:pt x="1652534" y="674949"/>
                  <a:pt x="1661400" y="680413"/>
                  <a:pt x="1670954" y="683143"/>
                </a:cubicBezTo>
                <a:cubicBezTo>
                  <a:pt x="1683411" y="686702"/>
                  <a:pt x="1696092" y="689427"/>
                  <a:pt x="1708661" y="692569"/>
                </a:cubicBezTo>
                <a:cubicBezTo>
                  <a:pt x="1729092" y="702785"/>
                  <a:pt x="1792796" y="732830"/>
                  <a:pt x="1812356" y="749130"/>
                </a:cubicBezTo>
                <a:cubicBezTo>
                  <a:pt x="1836253" y="769044"/>
                  <a:pt x="1878344" y="815118"/>
                  <a:pt x="1878344" y="815118"/>
                </a:cubicBezTo>
                <a:cubicBezTo>
                  <a:pt x="1881486" y="824545"/>
                  <a:pt x="1896039" y="837886"/>
                  <a:pt x="1887771" y="843398"/>
                </a:cubicBezTo>
                <a:cubicBezTo>
                  <a:pt x="1869283" y="855723"/>
                  <a:pt x="1843700" y="849172"/>
                  <a:pt x="1821783" y="852825"/>
                </a:cubicBezTo>
                <a:cubicBezTo>
                  <a:pt x="1805979" y="855459"/>
                  <a:pt x="1790290" y="858776"/>
                  <a:pt x="1774649" y="862252"/>
                </a:cubicBezTo>
                <a:cubicBezTo>
                  <a:pt x="1762002" y="865063"/>
                  <a:pt x="1749834" y="870390"/>
                  <a:pt x="1736942" y="871679"/>
                </a:cubicBezTo>
                <a:cubicBezTo>
                  <a:pt x="1686818" y="876691"/>
                  <a:pt x="1636389" y="877963"/>
                  <a:pt x="1586113" y="881105"/>
                </a:cubicBezTo>
                <a:cubicBezTo>
                  <a:pt x="1379120" y="910676"/>
                  <a:pt x="1768117" y="857266"/>
                  <a:pt x="1312736" y="899959"/>
                </a:cubicBezTo>
                <a:cubicBezTo>
                  <a:pt x="1280831" y="902950"/>
                  <a:pt x="1250121" y="913815"/>
                  <a:pt x="1218468" y="918813"/>
                </a:cubicBezTo>
                <a:cubicBezTo>
                  <a:pt x="1190362" y="923251"/>
                  <a:pt x="1161795" y="924215"/>
                  <a:pt x="1133626" y="928239"/>
                </a:cubicBezTo>
                <a:cubicBezTo>
                  <a:pt x="1117765" y="930505"/>
                  <a:pt x="1102467" y="936437"/>
                  <a:pt x="1086492" y="937666"/>
                </a:cubicBezTo>
                <a:cubicBezTo>
                  <a:pt x="1020624" y="942733"/>
                  <a:pt x="954517" y="943951"/>
                  <a:pt x="888529" y="947093"/>
                </a:cubicBezTo>
                <a:cubicBezTo>
                  <a:pt x="887960" y="947207"/>
                  <a:pt x="809013" y="962219"/>
                  <a:pt x="803688" y="965947"/>
                </a:cubicBezTo>
                <a:cubicBezTo>
                  <a:pt x="781845" y="981237"/>
                  <a:pt x="747127" y="1022507"/>
                  <a:pt x="747127" y="1022507"/>
                </a:cubicBezTo>
                <a:cubicBezTo>
                  <a:pt x="753412" y="1053930"/>
                  <a:pt x="749186" y="1089484"/>
                  <a:pt x="765981" y="1116776"/>
                </a:cubicBezTo>
                <a:cubicBezTo>
                  <a:pt x="777028" y="1134728"/>
                  <a:pt x="803280" y="1136495"/>
                  <a:pt x="822542" y="1145056"/>
                </a:cubicBezTo>
                <a:cubicBezTo>
                  <a:pt x="839931" y="1152785"/>
                  <a:pt x="871407" y="1159629"/>
                  <a:pt x="888529" y="1163910"/>
                </a:cubicBezTo>
                <a:lnTo>
                  <a:pt x="1152480" y="1154483"/>
                </a:lnTo>
                <a:cubicBezTo>
                  <a:pt x="1184016" y="1152823"/>
                  <a:pt x="1215278" y="1147679"/>
                  <a:pt x="1246748" y="1145056"/>
                </a:cubicBezTo>
                <a:cubicBezTo>
                  <a:pt x="1371938" y="1134623"/>
                  <a:pt x="1433902" y="1132870"/>
                  <a:pt x="1567259" y="1126202"/>
                </a:cubicBezTo>
                <a:cubicBezTo>
                  <a:pt x="1739272" y="1097534"/>
                  <a:pt x="1642154" y="1107349"/>
                  <a:pt x="1859490" y="1107349"/>
                </a:cubicBezTo>
              </a:path>
            </a:pathLst>
          </a:custGeom>
          <a:ln w="6350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Freihandform 38"/>
          <p:cNvSpPr/>
          <p:nvPr/>
        </p:nvSpPr>
        <p:spPr>
          <a:xfrm>
            <a:off x="876693" y="5081047"/>
            <a:ext cx="1272618" cy="179110"/>
          </a:xfrm>
          <a:custGeom>
            <a:avLst/>
            <a:gdLst>
              <a:gd name="connsiteX0" fmla="*/ 0 w 1272618"/>
              <a:gd name="connsiteY0" fmla="*/ 179110 h 179110"/>
              <a:gd name="connsiteX1" fmla="*/ 28280 w 1272618"/>
              <a:gd name="connsiteY1" fmla="*/ 122549 h 179110"/>
              <a:gd name="connsiteX2" fmla="*/ 56561 w 1272618"/>
              <a:gd name="connsiteY2" fmla="*/ 103695 h 179110"/>
              <a:gd name="connsiteX3" fmla="*/ 103695 w 1272618"/>
              <a:gd name="connsiteY3" fmla="*/ 75415 h 179110"/>
              <a:gd name="connsiteX4" fmla="*/ 141402 w 1272618"/>
              <a:gd name="connsiteY4" fmla="*/ 65988 h 179110"/>
              <a:gd name="connsiteX5" fmla="*/ 169682 w 1272618"/>
              <a:gd name="connsiteY5" fmla="*/ 56561 h 179110"/>
              <a:gd name="connsiteX6" fmla="*/ 216816 w 1272618"/>
              <a:gd name="connsiteY6" fmla="*/ 47134 h 179110"/>
              <a:gd name="connsiteX7" fmla="*/ 254523 w 1272618"/>
              <a:gd name="connsiteY7" fmla="*/ 37708 h 179110"/>
              <a:gd name="connsiteX8" fmla="*/ 282804 w 1272618"/>
              <a:gd name="connsiteY8" fmla="*/ 18854 h 179110"/>
              <a:gd name="connsiteX9" fmla="*/ 320511 w 1272618"/>
              <a:gd name="connsiteY9" fmla="*/ 9427 h 179110"/>
              <a:gd name="connsiteX10" fmla="*/ 480767 w 1272618"/>
              <a:gd name="connsiteY10" fmla="*/ 0 h 179110"/>
              <a:gd name="connsiteX11" fmla="*/ 1150070 w 1272618"/>
              <a:gd name="connsiteY11" fmla="*/ 18854 h 179110"/>
              <a:gd name="connsiteX12" fmla="*/ 1178350 w 1272618"/>
              <a:gd name="connsiteY12" fmla="*/ 28281 h 179110"/>
              <a:gd name="connsiteX13" fmla="*/ 1272618 w 1272618"/>
              <a:gd name="connsiteY13" fmla="*/ 37708 h 17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72618" h="179110">
                <a:moveTo>
                  <a:pt x="0" y="179110"/>
                </a:moveTo>
                <a:cubicBezTo>
                  <a:pt x="9427" y="160256"/>
                  <a:pt x="15633" y="139412"/>
                  <a:pt x="28280" y="122549"/>
                </a:cubicBezTo>
                <a:cubicBezTo>
                  <a:pt x="35078" y="113485"/>
                  <a:pt x="46953" y="109700"/>
                  <a:pt x="56561" y="103695"/>
                </a:cubicBezTo>
                <a:cubicBezTo>
                  <a:pt x="72098" y="93984"/>
                  <a:pt x="86952" y="82856"/>
                  <a:pt x="103695" y="75415"/>
                </a:cubicBezTo>
                <a:cubicBezTo>
                  <a:pt x="115534" y="70153"/>
                  <a:pt x="128945" y="69547"/>
                  <a:pt x="141402" y="65988"/>
                </a:cubicBezTo>
                <a:cubicBezTo>
                  <a:pt x="150956" y="63258"/>
                  <a:pt x="160042" y="58971"/>
                  <a:pt x="169682" y="56561"/>
                </a:cubicBezTo>
                <a:cubicBezTo>
                  <a:pt x="185226" y="52675"/>
                  <a:pt x="201175" y="50610"/>
                  <a:pt x="216816" y="47134"/>
                </a:cubicBezTo>
                <a:cubicBezTo>
                  <a:pt x="229463" y="44324"/>
                  <a:pt x="241954" y="40850"/>
                  <a:pt x="254523" y="37708"/>
                </a:cubicBezTo>
                <a:cubicBezTo>
                  <a:pt x="263950" y="31423"/>
                  <a:pt x="272390" y="23317"/>
                  <a:pt x="282804" y="18854"/>
                </a:cubicBezTo>
                <a:cubicBezTo>
                  <a:pt x="294712" y="13750"/>
                  <a:pt x="307614" y="10655"/>
                  <a:pt x="320511" y="9427"/>
                </a:cubicBezTo>
                <a:cubicBezTo>
                  <a:pt x="373781" y="4354"/>
                  <a:pt x="427348" y="3142"/>
                  <a:pt x="480767" y="0"/>
                </a:cubicBezTo>
                <a:lnTo>
                  <a:pt x="1150070" y="18854"/>
                </a:lnTo>
                <a:cubicBezTo>
                  <a:pt x="1159986" y="19494"/>
                  <a:pt x="1168606" y="26332"/>
                  <a:pt x="1178350" y="28281"/>
                </a:cubicBezTo>
                <a:cubicBezTo>
                  <a:pt x="1232150" y="39041"/>
                  <a:pt x="1231249" y="37708"/>
                  <a:pt x="1272618" y="37708"/>
                </a:cubicBezTo>
              </a:path>
            </a:pathLst>
          </a:custGeom>
          <a:ln w="6350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Freihandform 39"/>
          <p:cNvSpPr/>
          <p:nvPr/>
        </p:nvSpPr>
        <p:spPr>
          <a:xfrm>
            <a:off x="612742" y="5608948"/>
            <a:ext cx="2771481" cy="970961"/>
          </a:xfrm>
          <a:custGeom>
            <a:avLst/>
            <a:gdLst>
              <a:gd name="connsiteX0" fmla="*/ 386499 w 2771481"/>
              <a:gd name="connsiteY0" fmla="*/ 9427 h 970961"/>
              <a:gd name="connsiteX1" fmla="*/ 716437 w 2771481"/>
              <a:gd name="connsiteY1" fmla="*/ 18854 h 970961"/>
              <a:gd name="connsiteX2" fmla="*/ 961534 w 2771481"/>
              <a:gd name="connsiteY2" fmla="*/ 0 h 970961"/>
              <a:gd name="connsiteX3" fmla="*/ 1140644 w 2771481"/>
              <a:gd name="connsiteY3" fmla="*/ 9427 h 970961"/>
              <a:gd name="connsiteX4" fmla="*/ 1725105 w 2771481"/>
              <a:gd name="connsiteY4" fmla="*/ 18854 h 970961"/>
              <a:gd name="connsiteX5" fmla="*/ 1781666 w 2771481"/>
              <a:gd name="connsiteY5" fmla="*/ 28281 h 970961"/>
              <a:gd name="connsiteX6" fmla="*/ 1809947 w 2771481"/>
              <a:gd name="connsiteY6" fmla="*/ 37708 h 970961"/>
              <a:gd name="connsiteX7" fmla="*/ 1828800 w 2771481"/>
              <a:gd name="connsiteY7" fmla="*/ 94268 h 970961"/>
              <a:gd name="connsiteX8" fmla="*/ 1772239 w 2771481"/>
              <a:gd name="connsiteY8" fmla="*/ 131976 h 970961"/>
              <a:gd name="connsiteX9" fmla="*/ 1715679 w 2771481"/>
              <a:gd name="connsiteY9" fmla="*/ 141403 h 970961"/>
              <a:gd name="connsiteX10" fmla="*/ 1574277 w 2771481"/>
              <a:gd name="connsiteY10" fmla="*/ 160256 h 970961"/>
              <a:gd name="connsiteX11" fmla="*/ 1480009 w 2771481"/>
              <a:gd name="connsiteY11" fmla="*/ 169683 h 970961"/>
              <a:gd name="connsiteX12" fmla="*/ 1197204 w 2771481"/>
              <a:gd name="connsiteY12" fmla="*/ 197963 h 970961"/>
              <a:gd name="connsiteX13" fmla="*/ 895547 w 2771481"/>
              <a:gd name="connsiteY13" fmla="*/ 216817 h 970961"/>
              <a:gd name="connsiteX14" fmla="*/ 603316 w 2771481"/>
              <a:gd name="connsiteY14" fmla="*/ 254524 h 970961"/>
              <a:gd name="connsiteX15" fmla="*/ 527901 w 2771481"/>
              <a:gd name="connsiteY15" fmla="*/ 263951 h 970961"/>
              <a:gd name="connsiteX16" fmla="*/ 452487 w 2771481"/>
              <a:gd name="connsiteY16" fmla="*/ 282805 h 970961"/>
              <a:gd name="connsiteX17" fmla="*/ 339365 w 2771481"/>
              <a:gd name="connsiteY17" fmla="*/ 292231 h 970961"/>
              <a:gd name="connsiteX18" fmla="*/ 282804 w 2771481"/>
              <a:gd name="connsiteY18" fmla="*/ 301658 h 970961"/>
              <a:gd name="connsiteX19" fmla="*/ 254524 w 2771481"/>
              <a:gd name="connsiteY19" fmla="*/ 311085 h 970961"/>
              <a:gd name="connsiteX20" fmla="*/ 254524 w 2771481"/>
              <a:gd name="connsiteY20" fmla="*/ 433633 h 970961"/>
              <a:gd name="connsiteX21" fmla="*/ 273378 w 2771481"/>
              <a:gd name="connsiteY21" fmla="*/ 461914 h 970961"/>
              <a:gd name="connsiteX22" fmla="*/ 348792 w 2771481"/>
              <a:gd name="connsiteY22" fmla="*/ 509048 h 970961"/>
              <a:gd name="connsiteX23" fmla="*/ 546755 w 2771481"/>
              <a:gd name="connsiteY23" fmla="*/ 546755 h 970961"/>
              <a:gd name="connsiteX24" fmla="*/ 1027522 w 2771481"/>
              <a:gd name="connsiteY24" fmla="*/ 537328 h 970961"/>
              <a:gd name="connsiteX25" fmla="*/ 1168924 w 2771481"/>
              <a:gd name="connsiteY25" fmla="*/ 509048 h 970961"/>
              <a:gd name="connsiteX26" fmla="*/ 1244338 w 2771481"/>
              <a:gd name="connsiteY26" fmla="*/ 499621 h 970961"/>
              <a:gd name="connsiteX27" fmla="*/ 1310326 w 2771481"/>
              <a:gd name="connsiteY27" fmla="*/ 471341 h 970961"/>
              <a:gd name="connsiteX28" fmla="*/ 1385740 w 2771481"/>
              <a:gd name="connsiteY28" fmla="*/ 452487 h 970961"/>
              <a:gd name="connsiteX29" fmla="*/ 1451728 w 2771481"/>
              <a:gd name="connsiteY29" fmla="*/ 433633 h 970961"/>
              <a:gd name="connsiteX30" fmla="*/ 1508289 w 2771481"/>
              <a:gd name="connsiteY30" fmla="*/ 414780 h 970961"/>
              <a:gd name="connsiteX31" fmla="*/ 1630837 w 2771481"/>
              <a:gd name="connsiteY31" fmla="*/ 395926 h 970961"/>
              <a:gd name="connsiteX32" fmla="*/ 1743959 w 2771481"/>
              <a:gd name="connsiteY32" fmla="*/ 367646 h 970961"/>
              <a:gd name="connsiteX33" fmla="*/ 1800520 w 2771481"/>
              <a:gd name="connsiteY33" fmla="*/ 348792 h 970961"/>
              <a:gd name="connsiteX34" fmla="*/ 2083324 w 2771481"/>
              <a:gd name="connsiteY34" fmla="*/ 329939 h 970961"/>
              <a:gd name="connsiteX35" fmla="*/ 2158738 w 2771481"/>
              <a:gd name="connsiteY35" fmla="*/ 320512 h 970961"/>
              <a:gd name="connsiteX36" fmla="*/ 2667786 w 2771481"/>
              <a:gd name="connsiteY36" fmla="*/ 339365 h 970961"/>
              <a:gd name="connsiteX37" fmla="*/ 2705493 w 2771481"/>
              <a:gd name="connsiteY37" fmla="*/ 348792 h 970961"/>
              <a:gd name="connsiteX38" fmla="*/ 2762054 w 2771481"/>
              <a:gd name="connsiteY38" fmla="*/ 386499 h 970961"/>
              <a:gd name="connsiteX39" fmla="*/ 2771481 w 2771481"/>
              <a:gd name="connsiteY39" fmla="*/ 414780 h 970961"/>
              <a:gd name="connsiteX40" fmla="*/ 2762054 w 2771481"/>
              <a:gd name="connsiteY40" fmla="*/ 443060 h 970961"/>
              <a:gd name="connsiteX41" fmla="*/ 2714920 w 2771481"/>
              <a:gd name="connsiteY41" fmla="*/ 490194 h 970961"/>
              <a:gd name="connsiteX42" fmla="*/ 2677213 w 2771481"/>
              <a:gd name="connsiteY42" fmla="*/ 499621 h 970961"/>
              <a:gd name="connsiteX43" fmla="*/ 2639505 w 2771481"/>
              <a:gd name="connsiteY43" fmla="*/ 518475 h 970961"/>
              <a:gd name="connsiteX44" fmla="*/ 2564091 w 2771481"/>
              <a:gd name="connsiteY44" fmla="*/ 537328 h 970961"/>
              <a:gd name="connsiteX45" fmla="*/ 2526384 w 2771481"/>
              <a:gd name="connsiteY45" fmla="*/ 556182 h 970961"/>
              <a:gd name="connsiteX46" fmla="*/ 2309567 w 2771481"/>
              <a:gd name="connsiteY46" fmla="*/ 584462 h 970961"/>
              <a:gd name="connsiteX47" fmla="*/ 2234153 w 2771481"/>
              <a:gd name="connsiteY47" fmla="*/ 603316 h 970961"/>
              <a:gd name="connsiteX48" fmla="*/ 1772239 w 2771481"/>
              <a:gd name="connsiteY48" fmla="*/ 622170 h 970961"/>
              <a:gd name="connsiteX49" fmla="*/ 1442301 w 2771481"/>
              <a:gd name="connsiteY49" fmla="*/ 650450 h 970961"/>
              <a:gd name="connsiteX50" fmla="*/ 1206631 w 2771481"/>
              <a:gd name="connsiteY50" fmla="*/ 669304 h 970961"/>
              <a:gd name="connsiteX51" fmla="*/ 1093510 w 2771481"/>
              <a:gd name="connsiteY51" fmla="*/ 678730 h 970961"/>
              <a:gd name="connsiteX52" fmla="*/ 754145 w 2771481"/>
              <a:gd name="connsiteY52" fmla="*/ 697584 h 970961"/>
              <a:gd name="connsiteX53" fmla="*/ 631596 w 2771481"/>
              <a:gd name="connsiteY53" fmla="*/ 716438 h 970961"/>
              <a:gd name="connsiteX54" fmla="*/ 584462 w 2771481"/>
              <a:gd name="connsiteY54" fmla="*/ 725864 h 970961"/>
              <a:gd name="connsiteX55" fmla="*/ 461914 w 2771481"/>
              <a:gd name="connsiteY55" fmla="*/ 744718 h 970961"/>
              <a:gd name="connsiteX56" fmla="*/ 377072 w 2771481"/>
              <a:gd name="connsiteY56" fmla="*/ 754145 h 970961"/>
              <a:gd name="connsiteX57" fmla="*/ 301658 w 2771481"/>
              <a:gd name="connsiteY57" fmla="*/ 772998 h 970961"/>
              <a:gd name="connsiteX58" fmla="*/ 263951 w 2771481"/>
              <a:gd name="connsiteY58" fmla="*/ 782425 h 970961"/>
              <a:gd name="connsiteX59" fmla="*/ 179110 w 2771481"/>
              <a:gd name="connsiteY59" fmla="*/ 791852 h 970961"/>
              <a:gd name="connsiteX60" fmla="*/ 0 w 2771481"/>
              <a:gd name="connsiteY60" fmla="*/ 829559 h 970961"/>
              <a:gd name="connsiteX61" fmla="*/ 9427 w 2771481"/>
              <a:gd name="connsiteY61" fmla="*/ 857840 h 970961"/>
              <a:gd name="connsiteX62" fmla="*/ 47134 w 2771481"/>
              <a:gd name="connsiteY62" fmla="*/ 867266 h 970961"/>
              <a:gd name="connsiteX63" fmla="*/ 84842 w 2771481"/>
              <a:gd name="connsiteY63" fmla="*/ 886120 h 970961"/>
              <a:gd name="connsiteX64" fmla="*/ 131976 w 2771481"/>
              <a:gd name="connsiteY64" fmla="*/ 914400 h 970961"/>
              <a:gd name="connsiteX65" fmla="*/ 216817 w 2771481"/>
              <a:gd name="connsiteY65" fmla="*/ 933254 h 970961"/>
              <a:gd name="connsiteX66" fmla="*/ 311085 w 2771481"/>
              <a:gd name="connsiteY66" fmla="*/ 952108 h 970961"/>
              <a:gd name="connsiteX67" fmla="*/ 348792 w 2771481"/>
              <a:gd name="connsiteY67" fmla="*/ 961534 h 970961"/>
              <a:gd name="connsiteX68" fmla="*/ 414780 w 2771481"/>
              <a:gd name="connsiteY68" fmla="*/ 970961 h 970961"/>
              <a:gd name="connsiteX69" fmla="*/ 527901 w 2771481"/>
              <a:gd name="connsiteY69" fmla="*/ 952108 h 970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771481" h="970961">
                <a:moveTo>
                  <a:pt x="386499" y="9427"/>
                </a:moveTo>
                <a:cubicBezTo>
                  <a:pt x="496478" y="12569"/>
                  <a:pt x="606413" y="18854"/>
                  <a:pt x="716437" y="18854"/>
                </a:cubicBezTo>
                <a:cubicBezTo>
                  <a:pt x="824759" y="18854"/>
                  <a:pt x="868663" y="11609"/>
                  <a:pt x="961534" y="0"/>
                </a:cubicBezTo>
                <a:cubicBezTo>
                  <a:pt x="1021237" y="3142"/>
                  <a:pt x="1080876" y="7951"/>
                  <a:pt x="1140644" y="9427"/>
                </a:cubicBezTo>
                <a:lnTo>
                  <a:pt x="1725105" y="18854"/>
                </a:lnTo>
                <a:cubicBezTo>
                  <a:pt x="1744210" y="19416"/>
                  <a:pt x="1763007" y="24135"/>
                  <a:pt x="1781666" y="28281"/>
                </a:cubicBezTo>
                <a:cubicBezTo>
                  <a:pt x="1791366" y="30437"/>
                  <a:pt x="1800520" y="34566"/>
                  <a:pt x="1809947" y="37708"/>
                </a:cubicBezTo>
                <a:cubicBezTo>
                  <a:pt x="1816231" y="56561"/>
                  <a:pt x="1845335" y="83244"/>
                  <a:pt x="1828800" y="94268"/>
                </a:cubicBezTo>
                <a:cubicBezTo>
                  <a:pt x="1809946" y="106837"/>
                  <a:pt x="1793155" y="123261"/>
                  <a:pt x="1772239" y="131976"/>
                </a:cubicBezTo>
                <a:cubicBezTo>
                  <a:pt x="1754596" y="139327"/>
                  <a:pt x="1734600" y="138700"/>
                  <a:pt x="1715679" y="141403"/>
                </a:cubicBezTo>
                <a:lnTo>
                  <a:pt x="1574277" y="160256"/>
                </a:lnTo>
                <a:cubicBezTo>
                  <a:pt x="1542923" y="164018"/>
                  <a:pt x="1511409" y="166319"/>
                  <a:pt x="1480009" y="169683"/>
                </a:cubicBezTo>
                <a:cubicBezTo>
                  <a:pt x="1350894" y="183517"/>
                  <a:pt x="1315061" y="189927"/>
                  <a:pt x="1197204" y="197963"/>
                </a:cubicBezTo>
                <a:lnTo>
                  <a:pt x="895547" y="216817"/>
                </a:lnTo>
                <a:cubicBezTo>
                  <a:pt x="799071" y="224693"/>
                  <a:pt x="699381" y="241424"/>
                  <a:pt x="603316" y="254524"/>
                </a:cubicBezTo>
                <a:cubicBezTo>
                  <a:pt x="578214" y="257947"/>
                  <a:pt x="553039" y="260809"/>
                  <a:pt x="527901" y="263951"/>
                </a:cubicBezTo>
                <a:cubicBezTo>
                  <a:pt x="502763" y="270236"/>
                  <a:pt x="478112" y="278961"/>
                  <a:pt x="452487" y="282805"/>
                </a:cubicBezTo>
                <a:cubicBezTo>
                  <a:pt x="415068" y="288418"/>
                  <a:pt x="376972" y="288053"/>
                  <a:pt x="339365" y="292231"/>
                </a:cubicBezTo>
                <a:cubicBezTo>
                  <a:pt x="320368" y="294342"/>
                  <a:pt x="301658" y="298516"/>
                  <a:pt x="282804" y="301658"/>
                </a:cubicBezTo>
                <a:cubicBezTo>
                  <a:pt x="273377" y="304800"/>
                  <a:pt x="262283" y="304878"/>
                  <a:pt x="254524" y="311085"/>
                </a:cubicBezTo>
                <a:cubicBezTo>
                  <a:pt x="214783" y="342877"/>
                  <a:pt x="242247" y="393735"/>
                  <a:pt x="254524" y="433633"/>
                </a:cubicBezTo>
                <a:cubicBezTo>
                  <a:pt x="257856" y="444462"/>
                  <a:pt x="264531" y="454836"/>
                  <a:pt x="273378" y="461914"/>
                </a:cubicBezTo>
                <a:cubicBezTo>
                  <a:pt x="296526" y="480433"/>
                  <a:pt x="321929" y="496512"/>
                  <a:pt x="348792" y="509048"/>
                </a:cubicBezTo>
                <a:cubicBezTo>
                  <a:pt x="396752" y="531429"/>
                  <a:pt x="510158" y="541527"/>
                  <a:pt x="546755" y="546755"/>
                </a:cubicBezTo>
                <a:lnTo>
                  <a:pt x="1027522" y="537328"/>
                </a:lnTo>
                <a:cubicBezTo>
                  <a:pt x="1123448" y="534076"/>
                  <a:pt x="1080553" y="526722"/>
                  <a:pt x="1168924" y="509048"/>
                </a:cubicBezTo>
                <a:cubicBezTo>
                  <a:pt x="1193766" y="504080"/>
                  <a:pt x="1219200" y="502763"/>
                  <a:pt x="1244338" y="499621"/>
                </a:cubicBezTo>
                <a:cubicBezTo>
                  <a:pt x="1266334" y="490194"/>
                  <a:pt x="1287623" y="478909"/>
                  <a:pt x="1310326" y="471341"/>
                </a:cubicBezTo>
                <a:cubicBezTo>
                  <a:pt x="1334908" y="463147"/>
                  <a:pt x="1360703" y="459164"/>
                  <a:pt x="1385740" y="452487"/>
                </a:cubicBezTo>
                <a:cubicBezTo>
                  <a:pt x="1407844" y="446593"/>
                  <a:pt x="1429863" y="440361"/>
                  <a:pt x="1451728" y="433633"/>
                </a:cubicBezTo>
                <a:cubicBezTo>
                  <a:pt x="1470723" y="427789"/>
                  <a:pt x="1489009" y="419600"/>
                  <a:pt x="1508289" y="414780"/>
                </a:cubicBezTo>
                <a:cubicBezTo>
                  <a:pt x="1529159" y="409563"/>
                  <a:pt x="1612895" y="398916"/>
                  <a:pt x="1630837" y="395926"/>
                </a:cubicBezTo>
                <a:cubicBezTo>
                  <a:pt x="1675071" y="388553"/>
                  <a:pt x="1698732" y="381562"/>
                  <a:pt x="1743959" y="367646"/>
                </a:cubicBezTo>
                <a:cubicBezTo>
                  <a:pt x="1762954" y="361802"/>
                  <a:pt x="1780917" y="352059"/>
                  <a:pt x="1800520" y="348792"/>
                </a:cubicBezTo>
                <a:cubicBezTo>
                  <a:pt x="1842920" y="341725"/>
                  <a:pt x="2066257" y="330887"/>
                  <a:pt x="2083324" y="329939"/>
                </a:cubicBezTo>
                <a:cubicBezTo>
                  <a:pt x="2108462" y="326797"/>
                  <a:pt x="2133404" y="320512"/>
                  <a:pt x="2158738" y="320512"/>
                </a:cubicBezTo>
                <a:cubicBezTo>
                  <a:pt x="2503635" y="320512"/>
                  <a:pt x="2459075" y="318496"/>
                  <a:pt x="2667786" y="339365"/>
                </a:cubicBezTo>
                <a:cubicBezTo>
                  <a:pt x="2680355" y="342507"/>
                  <a:pt x="2693905" y="342998"/>
                  <a:pt x="2705493" y="348792"/>
                </a:cubicBezTo>
                <a:cubicBezTo>
                  <a:pt x="2725760" y="358926"/>
                  <a:pt x="2762054" y="386499"/>
                  <a:pt x="2762054" y="386499"/>
                </a:cubicBezTo>
                <a:cubicBezTo>
                  <a:pt x="2765196" y="395926"/>
                  <a:pt x="2771481" y="404843"/>
                  <a:pt x="2771481" y="414780"/>
                </a:cubicBezTo>
                <a:cubicBezTo>
                  <a:pt x="2771481" y="424717"/>
                  <a:pt x="2766498" y="434172"/>
                  <a:pt x="2762054" y="443060"/>
                </a:cubicBezTo>
                <a:cubicBezTo>
                  <a:pt x="2750627" y="465913"/>
                  <a:pt x="2738916" y="479910"/>
                  <a:pt x="2714920" y="490194"/>
                </a:cubicBezTo>
                <a:cubicBezTo>
                  <a:pt x="2703012" y="495298"/>
                  <a:pt x="2689344" y="495072"/>
                  <a:pt x="2677213" y="499621"/>
                </a:cubicBezTo>
                <a:cubicBezTo>
                  <a:pt x="2664055" y="504555"/>
                  <a:pt x="2652422" y="512939"/>
                  <a:pt x="2639505" y="518475"/>
                </a:cubicBezTo>
                <a:cubicBezTo>
                  <a:pt x="2614145" y="529343"/>
                  <a:pt x="2591749" y="531796"/>
                  <a:pt x="2564091" y="537328"/>
                </a:cubicBezTo>
                <a:cubicBezTo>
                  <a:pt x="2551522" y="543613"/>
                  <a:pt x="2540202" y="553623"/>
                  <a:pt x="2526384" y="556182"/>
                </a:cubicBezTo>
                <a:cubicBezTo>
                  <a:pt x="2454718" y="569453"/>
                  <a:pt x="2309567" y="584462"/>
                  <a:pt x="2309567" y="584462"/>
                </a:cubicBezTo>
                <a:cubicBezTo>
                  <a:pt x="2284429" y="590747"/>
                  <a:pt x="2259827" y="599815"/>
                  <a:pt x="2234153" y="603316"/>
                </a:cubicBezTo>
                <a:cubicBezTo>
                  <a:pt x="2138047" y="616422"/>
                  <a:pt x="1783003" y="621862"/>
                  <a:pt x="1772239" y="622170"/>
                </a:cubicBezTo>
                <a:cubicBezTo>
                  <a:pt x="1492758" y="655049"/>
                  <a:pt x="1732003" y="630238"/>
                  <a:pt x="1442301" y="650450"/>
                </a:cubicBezTo>
                <a:cubicBezTo>
                  <a:pt x="1363684" y="655935"/>
                  <a:pt x="1285181" y="662935"/>
                  <a:pt x="1206631" y="669304"/>
                </a:cubicBezTo>
                <a:cubicBezTo>
                  <a:pt x="1168917" y="672362"/>
                  <a:pt x="1131309" y="677012"/>
                  <a:pt x="1093510" y="678730"/>
                </a:cubicBezTo>
                <a:cubicBezTo>
                  <a:pt x="992895" y="683303"/>
                  <a:pt x="859016" y="687596"/>
                  <a:pt x="754145" y="697584"/>
                </a:cubicBezTo>
                <a:cubicBezTo>
                  <a:pt x="731897" y="699703"/>
                  <a:pt x="656170" y="711970"/>
                  <a:pt x="631596" y="716438"/>
                </a:cubicBezTo>
                <a:cubicBezTo>
                  <a:pt x="615832" y="719304"/>
                  <a:pt x="600226" y="722998"/>
                  <a:pt x="584462" y="725864"/>
                </a:cubicBezTo>
                <a:cubicBezTo>
                  <a:pt x="549864" y="732154"/>
                  <a:pt x="495814" y="740480"/>
                  <a:pt x="461914" y="744718"/>
                </a:cubicBezTo>
                <a:cubicBezTo>
                  <a:pt x="433679" y="748247"/>
                  <a:pt x="405353" y="751003"/>
                  <a:pt x="377072" y="754145"/>
                </a:cubicBezTo>
                <a:lnTo>
                  <a:pt x="301658" y="772998"/>
                </a:lnTo>
                <a:cubicBezTo>
                  <a:pt x="289089" y="776140"/>
                  <a:pt x="276828" y="780994"/>
                  <a:pt x="263951" y="782425"/>
                </a:cubicBezTo>
                <a:cubicBezTo>
                  <a:pt x="235671" y="785567"/>
                  <a:pt x="207177" y="787174"/>
                  <a:pt x="179110" y="791852"/>
                </a:cubicBezTo>
                <a:cubicBezTo>
                  <a:pt x="86635" y="807264"/>
                  <a:pt x="67728" y="812627"/>
                  <a:pt x="0" y="829559"/>
                </a:cubicBezTo>
                <a:cubicBezTo>
                  <a:pt x="3142" y="838986"/>
                  <a:pt x="1668" y="851632"/>
                  <a:pt x="9427" y="857840"/>
                </a:cubicBezTo>
                <a:cubicBezTo>
                  <a:pt x="19544" y="865933"/>
                  <a:pt x="35003" y="862717"/>
                  <a:pt x="47134" y="867266"/>
                </a:cubicBezTo>
                <a:cubicBezTo>
                  <a:pt x="60292" y="872200"/>
                  <a:pt x="72557" y="879295"/>
                  <a:pt x="84842" y="886120"/>
                </a:cubicBezTo>
                <a:cubicBezTo>
                  <a:pt x="100859" y="895018"/>
                  <a:pt x="115588" y="906206"/>
                  <a:pt x="131976" y="914400"/>
                </a:cubicBezTo>
                <a:cubicBezTo>
                  <a:pt x="155937" y="926380"/>
                  <a:pt x="193642" y="928909"/>
                  <a:pt x="216817" y="933254"/>
                </a:cubicBezTo>
                <a:cubicBezTo>
                  <a:pt x="248313" y="939160"/>
                  <a:pt x="279997" y="944337"/>
                  <a:pt x="311085" y="952108"/>
                </a:cubicBezTo>
                <a:cubicBezTo>
                  <a:pt x="323654" y="955250"/>
                  <a:pt x="336045" y="959216"/>
                  <a:pt x="348792" y="961534"/>
                </a:cubicBezTo>
                <a:cubicBezTo>
                  <a:pt x="370653" y="965509"/>
                  <a:pt x="392784" y="967819"/>
                  <a:pt x="414780" y="970961"/>
                </a:cubicBezTo>
                <a:lnTo>
                  <a:pt x="527901" y="952108"/>
                </a:lnTo>
              </a:path>
            </a:pathLst>
          </a:custGeom>
          <a:ln w="6350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4644008" y="836712"/>
            <a:ext cx="42484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Statemachines</a:t>
            </a:r>
            <a:endParaRPr lang="en-US" sz="4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Testing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5619105"/>
            <a:ext cx="4283968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itel 6"/>
          <p:cNvSpPr txBox="1">
            <a:spLocks/>
          </p:cNvSpPr>
          <p:nvPr/>
        </p:nvSpPr>
        <p:spPr>
          <a:xfrm>
            <a:off x="2843808" y="5301208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Heterogeneous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79512" y="0"/>
            <a:ext cx="8134672" cy="1470025"/>
          </a:xfrm>
        </p:spPr>
        <p:txBody>
          <a:bodyPr>
            <a:noAutofit/>
          </a:bodyPr>
          <a:lstStyle/>
          <a:p>
            <a:pPr algn="l"/>
            <a:r>
              <a:rPr lang="en-US" sz="5400" b="1" dirty="0" smtClean="0">
                <a:latin typeface="Traveling _Typewriter" pitchFamily="2" charset="0"/>
              </a:rPr>
              <a:t>Domain Hierarchy</a:t>
            </a:r>
            <a:endParaRPr lang="de-DE" sz="5400" b="1" dirty="0">
              <a:latin typeface="Traveling _Typewriter" pitchFamily="2" charset="0"/>
            </a:endParaRP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276872"/>
            <a:ext cx="905331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79512" y="0"/>
            <a:ext cx="8134672" cy="1470025"/>
          </a:xfrm>
        </p:spPr>
        <p:txBody>
          <a:bodyPr>
            <a:noAutofit/>
          </a:bodyPr>
          <a:lstStyle/>
          <a:p>
            <a:pPr algn="l"/>
            <a:r>
              <a:rPr lang="en-US" sz="5400" b="1" dirty="0" smtClean="0">
                <a:latin typeface="Traveling _Typewriter" pitchFamily="2" charset="0"/>
              </a:rPr>
              <a:t>Domain Hierarchy</a:t>
            </a:r>
            <a:endParaRPr lang="de-DE" sz="5400" b="1" dirty="0">
              <a:latin typeface="Traveling _Typewriter" pitchFamily="2" charset="0"/>
            </a:endParaRP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 l="23861"/>
          <a:stretch>
            <a:fillRect/>
          </a:stretch>
        </p:blipFill>
        <p:spPr bwMode="auto">
          <a:xfrm>
            <a:off x="2195736" y="2276872"/>
            <a:ext cx="689307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el 6"/>
          <p:cNvSpPr txBox="1">
            <a:spLocks/>
          </p:cNvSpPr>
          <p:nvPr/>
        </p:nvSpPr>
        <p:spPr>
          <a:xfrm>
            <a:off x="2483768" y="5229200"/>
            <a:ext cx="28803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all programs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07504" y="3645024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embedded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software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467544" y="2132856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automotive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2915816" y="1628800"/>
            <a:ext cx="21602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avionics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9" name="Gerade Verbindung 8"/>
          <p:cNvCxnSpPr/>
          <p:nvPr/>
        </p:nvCxnSpPr>
        <p:spPr>
          <a:xfrm flipH="1">
            <a:off x="4139952" y="4725144"/>
            <a:ext cx="720080" cy="5760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 flipH="1">
            <a:off x="1979712" y="3933056"/>
            <a:ext cx="1008112" cy="7200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 flipH="1" flipV="1">
            <a:off x="1835696" y="2780928"/>
            <a:ext cx="720080" cy="43204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H="1" flipV="1">
            <a:off x="3563888" y="2276872"/>
            <a:ext cx="288032" cy="864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07504" y="2636912"/>
            <a:ext cx="9036496" cy="14700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800" dirty="0" smtClean="0">
                <a:latin typeface="Traveling _Typewriter" pitchFamily="2" charset="0"/>
              </a:rPr>
              <a:t>Concepts (abstract syntax)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(concrete) Syntax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semantics (generators)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Tools and IDE </a:t>
            </a:r>
            <a:endParaRPr lang="de-DE" sz="48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rmAutofit fontScale="90000"/>
          </a:bodyPr>
          <a:lstStyle/>
          <a:p>
            <a: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  <a:t>Design </a:t>
            </a:r>
            <a:r>
              <a:rPr lang="de-DE" sz="7200" b="1" dirty="0" err="1" smtClean="0">
                <a:solidFill>
                  <a:schemeClr val="bg1"/>
                </a:solidFill>
                <a:latin typeface="Traveling _Typewriter" pitchFamily="2" charset="0"/>
              </a:rPr>
              <a:t>Dimensions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rmAutofit/>
          </a:bodyPr>
          <a:lstStyle/>
          <a:p>
            <a:r>
              <a:rPr lang="de-DE" sz="7200" b="1" dirty="0" err="1" smtClean="0">
                <a:solidFill>
                  <a:schemeClr val="bg1"/>
                </a:solidFill>
                <a:latin typeface="Traveling _Typewriter" pitchFamily="2" charset="0"/>
              </a:rPr>
              <a:t>Expressivity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115616" y="1124745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Shorter Programs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187624" y="4437113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More Accessible Semantics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17"/>
          <p:cNvCxnSpPr/>
          <p:nvPr/>
        </p:nvCxnSpPr>
        <p:spPr>
          <a:xfrm>
            <a:off x="1259632" y="2996953"/>
            <a:ext cx="633670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115616" y="1124745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For a limited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Domain!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467544" y="4437113"/>
            <a:ext cx="82809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Domain Knowledge encapsulated in language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17"/>
          <p:cNvCxnSpPr/>
          <p:nvPr/>
        </p:nvCxnSpPr>
        <p:spPr>
          <a:xfrm>
            <a:off x="1259632" y="2996953"/>
            <a:ext cx="633670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2" cstate="print"/>
          <a:srcRect r="30352"/>
          <a:stretch>
            <a:fillRect/>
          </a:stretch>
        </p:blipFill>
        <p:spPr bwMode="auto">
          <a:xfrm>
            <a:off x="683568" y="2348880"/>
            <a:ext cx="7603373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2" cstate="print"/>
          <a:srcRect l="68667"/>
          <a:stretch>
            <a:fillRect/>
          </a:stretch>
        </p:blipFill>
        <p:spPr bwMode="auto">
          <a:xfrm>
            <a:off x="2774953" y="2852936"/>
            <a:ext cx="342060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3" cstate="print"/>
          <a:srcRect r="1583"/>
          <a:stretch>
            <a:fillRect/>
          </a:stretch>
        </p:blipFill>
        <p:spPr bwMode="auto">
          <a:xfrm>
            <a:off x="727225" y="3501008"/>
            <a:ext cx="751605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Expressivity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6"/>
          <p:cNvSpPr txBox="1">
            <a:spLocks/>
          </p:cNvSpPr>
          <p:nvPr/>
        </p:nvSpPr>
        <p:spPr>
          <a:xfrm>
            <a:off x="827584" y="620688"/>
            <a:ext cx="77768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Smaller Domain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827584" y="2888941"/>
            <a:ext cx="77768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More Specialized Language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11560" y="5157193"/>
            <a:ext cx="82089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Shorter Programs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Pfeil nach unten 8"/>
          <p:cNvSpPr/>
          <p:nvPr/>
        </p:nvSpPr>
        <p:spPr>
          <a:xfrm>
            <a:off x="4139952" y="1556792"/>
            <a:ext cx="936104" cy="79208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unten 9"/>
          <p:cNvSpPr/>
          <p:nvPr/>
        </p:nvSpPr>
        <p:spPr>
          <a:xfrm>
            <a:off x="4139952" y="4365104"/>
            <a:ext cx="936104" cy="79208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419872" y="3298626"/>
            <a:ext cx="224612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Cyrl-AZ" sz="19900" b="1" dirty="0" smtClean="0"/>
              <a:t>Ѱ</a:t>
            </a:r>
            <a:endParaRPr lang="de-DE" sz="19900" b="1" dirty="0"/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971600" y="1484785"/>
            <a:ext cx="705678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The </a:t>
            </a:r>
            <a:br>
              <a:rPr lang="en-US" sz="6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do-what-I-want language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419872" y="3298626"/>
            <a:ext cx="224612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Cyrl-AZ" sz="19900" b="1" dirty="0" smtClean="0"/>
              <a:t>Ѱ</a:t>
            </a:r>
            <a:endParaRPr lang="de-DE" sz="19900" b="1" dirty="0"/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683568" y="908720"/>
            <a:ext cx="77768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Single Program vs. Class/Domain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" name="Titel 6"/>
          <p:cNvSpPr txBox="1">
            <a:spLocks/>
          </p:cNvSpPr>
          <p:nvPr/>
        </p:nvSpPr>
        <p:spPr>
          <a:xfrm>
            <a:off x="755576" y="2708920"/>
            <a:ext cx="77768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dirty="0" smtClean="0">
                <a:latin typeface="Traveling _Typewriter" pitchFamily="2" charset="0"/>
                <a:ea typeface="+mj-ea"/>
                <a:cs typeface="+mj-cs"/>
              </a:rPr>
              <a:t>No Variability!</a:t>
            </a:r>
            <a:endParaRPr kumimoji="0" lang="de-DE" sz="6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79512" y="0"/>
            <a:ext cx="8134672" cy="1470025"/>
          </a:xfrm>
        </p:spPr>
        <p:txBody>
          <a:bodyPr>
            <a:noAutofit/>
          </a:bodyPr>
          <a:lstStyle/>
          <a:p>
            <a:pPr algn="l"/>
            <a:r>
              <a:rPr lang="en-US" sz="5400" b="1" dirty="0" smtClean="0">
                <a:latin typeface="Traveling _Typewriter" pitchFamily="2" charset="0"/>
              </a:rPr>
              <a:t>Domain Hierarchy</a:t>
            </a:r>
            <a:endParaRPr lang="de-DE" sz="5400" b="1" dirty="0">
              <a:latin typeface="Traveling _Typewriter" pitchFamily="2" charset="0"/>
            </a:endParaRP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 l="23861"/>
          <a:stretch>
            <a:fillRect/>
          </a:stretch>
        </p:blipFill>
        <p:spPr bwMode="auto">
          <a:xfrm>
            <a:off x="1907705" y="1583951"/>
            <a:ext cx="689307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Pfeil nach unten 3"/>
          <p:cNvSpPr/>
          <p:nvPr/>
        </p:nvSpPr>
        <p:spPr>
          <a:xfrm rot="10800000">
            <a:off x="1187625" y="2088007"/>
            <a:ext cx="484632" cy="263459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187625" y="4218382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more specialized domains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Pfeil nach unten 5"/>
          <p:cNvSpPr/>
          <p:nvPr/>
        </p:nvSpPr>
        <p:spPr>
          <a:xfrm rot="10800000">
            <a:off x="467545" y="2088007"/>
            <a:ext cx="484632" cy="316835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69777" y="4767287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more specialized languages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79512" y="0"/>
            <a:ext cx="8134672" cy="1470025"/>
          </a:xfrm>
        </p:spPr>
        <p:txBody>
          <a:bodyPr>
            <a:noAutofit/>
          </a:bodyPr>
          <a:lstStyle/>
          <a:p>
            <a:pPr algn="l"/>
            <a:r>
              <a:rPr lang="en-US" sz="5400" b="1" dirty="0" smtClean="0">
                <a:latin typeface="Traveling _Typewriter" pitchFamily="2" charset="0"/>
              </a:rPr>
              <a:t>Reification</a:t>
            </a:r>
            <a:endParaRPr lang="de-DE" sz="5400" b="1" dirty="0">
              <a:latin typeface="Traveling _Typewriter" pitchFamily="2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115616" y="4293096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115616" y="429309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>
                <a:latin typeface="Traveling _Typewriter" pitchFamily="2" charset="0"/>
              </a:rPr>
              <a:t>D</a:t>
            </a:r>
            <a:r>
              <a:rPr lang="de-DE" sz="2800" b="1" baseline="-25000" dirty="0" err="1" smtClean="0">
                <a:latin typeface="Traveling _Typewriter" pitchFamily="2" charset="0"/>
              </a:rPr>
              <a:t>n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843808" y="501317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419872" y="508518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5436096" y="465313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6012160" y="472514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499992" y="5517232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5076056" y="5589240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07504" y="2636912"/>
            <a:ext cx="9036496" cy="14700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endParaRPr lang="de-DE" sz="4800" dirty="0">
              <a:latin typeface="Traveling _Typewriter" pitchFamily="2" charset="0"/>
            </a:endParaRPr>
          </a:p>
        </p:txBody>
      </p:sp>
      <p:graphicFrame>
        <p:nvGraphicFramePr>
          <p:cNvPr id="3" name="Tabelle 2"/>
          <p:cNvGraphicFramePr>
            <a:graphicFrameLocks noGrp="1"/>
          </p:cNvGraphicFramePr>
          <p:nvPr/>
        </p:nvGraphicFramePr>
        <p:xfrm>
          <a:off x="1" y="4"/>
          <a:ext cx="9143999" cy="68579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7783"/>
                <a:gridCol w="3096344"/>
                <a:gridCol w="3419872"/>
              </a:tblGrid>
              <a:tr h="596978">
                <a:tc>
                  <a:txBody>
                    <a:bodyPr/>
                    <a:lstStyle/>
                    <a:p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b="1" dirty="0" err="1" smtClean="0">
                          <a:latin typeface="Traveling _Typewriter" pitchFamily="2" charset="0"/>
                        </a:rPr>
                        <a:t>more</a:t>
                      </a:r>
                      <a:r>
                        <a:rPr lang="de-DE" sz="2800" b="1" baseline="0" dirty="0" smtClean="0">
                          <a:latin typeface="Traveling _Typewriter" pitchFamily="2" charset="0"/>
                        </a:rPr>
                        <a:t> in </a:t>
                      </a:r>
                      <a:r>
                        <a:rPr lang="de-DE" sz="2800" b="1" dirty="0" smtClean="0">
                          <a:latin typeface="Traveling _Typewriter" pitchFamily="2" charset="0"/>
                        </a:rPr>
                        <a:t>GPLs</a:t>
                      </a:r>
                      <a:endParaRPr lang="de-DE" sz="2800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 err="1" smtClean="0">
                          <a:latin typeface="Traveling _Typewriter" pitchFamily="2" charset="0"/>
                        </a:rPr>
                        <a:t>more</a:t>
                      </a:r>
                      <a:r>
                        <a:rPr lang="de-DE" sz="2800" dirty="0" smtClean="0">
                          <a:latin typeface="Traveling _Typewriter" pitchFamily="2" charset="0"/>
                        </a:rPr>
                        <a:t> in DSL</a:t>
                      </a:r>
                      <a:endParaRPr lang="de-DE" sz="28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532228">
                <a:tc>
                  <a:txBody>
                    <a:bodyPr/>
                    <a:lstStyle/>
                    <a:p>
                      <a:r>
                        <a:rPr lang="de-DE" b="1" dirty="0" smtClean="0">
                          <a:latin typeface="Traveling _Typewriter" pitchFamily="2" charset="0"/>
                        </a:rPr>
                        <a:t>Domain Size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Traveling _Typewriter" pitchFamily="2" charset="0"/>
                        </a:rPr>
                        <a:t>large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and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complex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smaller</a:t>
                      </a:r>
                      <a:r>
                        <a:rPr lang="de-DE" baseline="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baseline="0" dirty="0" err="1" smtClean="0">
                          <a:latin typeface="Traveling _Typewriter" pitchFamily="2" charset="0"/>
                        </a:rPr>
                        <a:t>and</a:t>
                      </a:r>
                      <a:r>
                        <a:rPr lang="de-DE" baseline="0" dirty="0" smtClean="0">
                          <a:latin typeface="Traveling _Typewriter" pitchFamily="2" charset="0"/>
                        </a:rPr>
                        <a:t> well-</a:t>
                      </a:r>
                      <a:r>
                        <a:rPr lang="de-DE" baseline="0" dirty="0" err="1" smtClean="0">
                          <a:latin typeface="Traveling _Typewriter" pitchFamily="2" charset="0"/>
                        </a:rPr>
                        <a:t>defined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708302">
                <a:tc>
                  <a:txBody>
                    <a:bodyPr/>
                    <a:lstStyle/>
                    <a:p>
                      <a:r>
                        <a:rPr lang="de-DE" b="1" dirty="0" err="1" smtClean="0">
                          <a:latin typeface="Traveling _Typewriter" pitchFamily="2" charset="0"/>
                        </a:rPr>
                        <a:t>Designed</a:t>
                      </a:r>
                      <a:r>
                        <a:rPr lang="de-DE" b="1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b="1" dirty="0" err="1" smtClean="0">
                          <a:latin typeface="Traveling _Typewriter" pitchFamily="2" charset="0"/>
                        </a:rPr>
                        <a:t>by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guru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or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committee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raveling _Typewriter" pitchFamily="2" charset="0"/>
                        </a:rPr>
                        <a:t>a few engineers and domain experts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596978">
                <a:tc>
                  <a:txBody>
                    <a:bodyPr/>
                    <a:lstStyle/>
                    <a:p>
                      <a:r>
                        <a:rPr lang="de-DE" b="1" dirty="0" smtClean="0">
                          <a:latin typeface="Traveling _Typewriter" pitchFamily="2" charset="0"/>
                        </a:rPr>
                        <a:t>Language Size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Traveling _Typewriter" pitchFamily="2" charset="0"/>
                        </a:rPr>
                        <a:t>large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small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708302">
                <a:tc>
                  <a:txBody>
                    <a:bodyPr/>
                    <a:lstStyle/>
                    <a:p>
                      <a:r>
                        <a:rPr lang="de-DE" b="1" dirty="0" smtClean="0">
                          <a:latin typeface="Traveling _Typewriter" pitchFamily="2" charset="0"/>
                        </a:rPr>
                        <a:t>Turing-</a:t>
                      </a:r>
                      <a:r>
                        <a:rPr lang="de-DE" b="1" dirty="0" err="1" smtClean="0">
                          <a:latin typeface="Traveling _Typewriter" pitchFamily="2" charset="0"/>
                        </a:rPr>
                        <a:t>completeness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almost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always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often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not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708302">
                <a:tc>
                  <a:txBody>
                    <a:bodyPr/>
                    <a:lstStyle/>
                    <a:p>
                      <a:r>
                        <a:rPr lang="de-DE" b="1" dirty="0" smtClean="0">
                          <a:latin typeface="Traveling _Typewriter" pitchFamily="2" charset="0"/>
                        </a:rPr>
                        <a:t>User Community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Traveling _Typewriter" pitchFamily="2" charset="0"/>
                        </a:rPr>
                        <a:t>large,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anonymous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and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widespread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small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,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accessible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and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local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708302">
                <a:tc>
                  <a:txBody>
                    <a:bodyPr/>
                    <a:lstStyle/>
                    <a:p>
                      <a:r>
                        <a:rPr lang="de-DE" b="1" dirty="0" smtClean="0">
                          <a:latin typeface="Traveling _Typewriter" pitchFamily="2" charset="0"/>
                        </a:rPr>
                        <a:t>In-</a:t>
                      </a:r>
                      <a:r>
                        <a:rPr lang="de-DE" b="1" dirty="0" err="1" smtClean="0">
                          <a:latin typeface="Traveling _Typewriter" pitchFamily="2" charset="0"/>
                        </a:rPr>
                        <a:t>language</a:t>
                      </a:r>
                      <a:r>
                        <a:rPr lang="de-DE" b="1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b="1" dirty="0" err="1" smtClean="0">
                          <a:latin typeface="Traveling _Typewriter" pitchFamily="2" charset="0"/>
                        </a:rPr>
                        <a:t>abstraction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sophisticated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Traveling _Typewriter" pitchFamily="2" charset="0"/>
                        </a:rPr>
                        <a:t>limited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708302">
                <a:tc>
                  <a:txBody>
                    <a:bodyPr/>
                    <a:lstStyle/>
                    <a:p>
                      <a:r>
                        <a:rPr lang="de-DE" b="1" dirty="0" err="1" smtClean="0">
                          <a:latin typeface="Traveling _Typewriter" pitchFamily="2" charset="0"/>
                        </a:rPr>
                        <a:t>Lifespan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years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to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decades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raveling _Typewriter" pitchFamily="2" charset="0"/>
                        </a:rPr>
                        <a:t>months to years (driven by context)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708302">
                <a:tc>
                  <a:txBody>
                    <a:bodyPr/>
                    <a:lstStyle/>
                    <a:p>
                      <a:r>
                        <a:rPr lang="de-DE" b="1" dirty="0" smtClean="0">
                          <a:latin typeface="Traveling _Typewriter" pitchFamily="2" charset="0"/>
                        </a:rPr>
                        <a:t>Evolution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slow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,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often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standardized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Traveling _Typewriter" pitchFamily="2" charset="0"/>
                        </a:rPr>
                        <a:t>fast-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paced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881999">
                <a:tc>
                  <a:txBody>
                    <a:bodyPr/>
                    <a:lstStyle/>
                    <a:p>
                      <a:r>
                        <a:rPr lang="de-DE" b="1" dirty="0" err="1" smtClean="0">
                          <a:latin typeface="Traveling _Typewriter" pitchFamily="2" charset="0"/>
                        </a:rPr>
                        <a:t>Incompatible</a:t>
                      </a:r>
                      <a:r>
                        <a:rPr lang="de-DE" b="1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b="1" dirty="0" err="1" smtClean="0">
                          <a:latin typeface="Traveling _Typewriter" pitchFamily="2" charset="0"/>
                        </a:rPr>
                        <a:t>Changes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almost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impossible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feasible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79512" y="0"/>
            <a:ext cx="8134672" cy="1470025"/>
          </a:xfrm>
        </p:spPr>
        <p:txBody>
          <a:bodyPr>
            <a:noAutofit/>
          </a:bodyPr>
          <a:lstStyle/>
          <a:p>
            <a:pPr algn="l"/>
            <a:r>
              <a:rPr lang="en-US" sz="5400" b="1" dirty="0" smtClean="0">
                <a:latin typeface="Traveling _Typewriter" pitchFamily="2" charset="0"/>
              </a:rPr>
              <a:t>Reification</a:t>
            </a:r>
            <a:endParaRPr lang="de-DE" sz="5400" b="1" dirty="0">
              <a:latin typeface="Traveling _Typewriter" pitchFamily="2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115616" y="4293096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1115616" y="1628800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115616" y="429309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>
                <a:latin typeface="Traveling _Typewriter" pitchFamily="2" charset="0"/>
              </a:rPr>
              <a:t>D</a:t>
            </a:r>
            <a:r>
              <a:rPr lang="de-DE" sz="2800" b="1" baseline="-25000" dirty="0" err="1" smtClean="0">
                <a:latin typeface="Traveling _Typewriter" pitchFamily="2" charset="0"/>
              </a:rPr>
              <a:t>n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115616" y="1628800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latin typeface="Traveling _Typewriter" pitchFamily="2" charset="0"/>
              </a:rPr>
              <a:t>D</a:t>
            </a:r>
            <a:r>
              <a:rPr lang="de-DE" sz="2800" b="1" baseline="-25000" dirty="0" smtClean="0">
                <a:latin typeface="Traveling _Typewriter" pitchFamily="2" charset="0"/>
              </a:rPr>
              <a:t>n+1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3" name="Pfeil nach unten 12"/>
          <p:cNvSpPr/>
          <p:nvPr/>
        </p:nvSpPr>
        <p:spPr>
          <a:xfrm rot="10800000">
            <a:off x="3131840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unten 13"/>
          <p:cNvSpPr/>
          <p:nvPr/>
        </p:nvSpPr>
        <p:spPr>
          <a:xfrm>
            <a:off x="4283968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2843808" y="501317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419872" y="508518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5436096" y="465313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6012160" y="472514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499992" y="5517232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5076056" y="5589240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5292080" y="3663130"/>
            <a:ext cx="504056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5868144" y="3735138"/>
            <a:ext cx="720080" cy="43204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6084168" y="3140968"/>
            <a:ext cx="24482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==</a:t>
            </a:r>
            <a:endParaRPr kumimoji="0" lang="de-DE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Gleichschenkliges Dreieck 25"/>
          <p:cNvSpPr/>
          <p:nvPr/>
        </p:nvSpPr>
        <p:spPr>
          <a:xfrm>
            <a:off x="7452320" y="3645024"/>
            <a:ext cx="648072" cy="55436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leichschenkliges Dreieck 26"/>
          <p:cNvSpPr/>
          <p:nvPr/>
        </p:nvSpPr>
        <p:spPr>
          <a:xfrm>
            <a:off x="3131840" y="249289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leichschenkliges Dreieck 27"/>
          <p:cNvSpPr/>
          <p:nvPr/>
        </p:nvSpPr>
        <p:spPr>
          <a:xfrm>
            <a:off x="4283968" y="2780928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Gleichschenkliges Dreieck 28"/>
          <p:cNvSpPr/>
          <p:nvPr/>
        </p:nvSpPr>
        <p:spPr>
          <a:xfrm>
            <a:off x="5508104" y="213285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79512" y="0"/>
            <a:ext cx="8134672" cy="1470025"/>
          </a:xfrm>
        </p:spPr>
        <p:txBody>
          <a:bodyPr>
            <a:noAutofit/>
          </a:bodyPr>
          <a:lstStyle/>
          <a:p>
            <a:pPr algn="l"/>
            <a:r>
              <a:rPr lang="en-US" sz="5400" b="1" dirty="0" smtClean="0">
                <a:latin typeface="Traveling _Typewriter" pitchFamily="2" charset="0"/>
              </a:rPr>
              <a:t>Reification</a:t>
            </a:r>
            <a:endParaRPr lang="de-DE" sz="5400" b="1" dirty="0">
              <a:latin typeface="Traveling _Typewriter" pitchFamily="2" charset="0"/>
            </a:endParaRPr>
          </a:p>
        </p:txBody>
      </p:sp>
      <p:sp>
        <p:nvSpPr>
          <p:cNvPr id="13" name="Pfeil nach unten 12"/>
          <p:cNvSpPr/>
          <p:nvPr/>
        </p:nvSpPr>
        <p:spPr>
          <a:xfrm rot="10800000">
            <a:off x="3131840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unten 13"/>
          <p:cNvSpPr/>
          <p:nvPr/>
        </p:nvSpPr>
        <p:spPr>
          <a:xfrm>
            <a:off x="4283968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5292080" y="3663130"/>
            <a:ext cx="504056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5868144" y="3735138"/>
            <a:ext cx="720080" cy="43204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6084168" y="3140968"/>
            <a:ext cx="24482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==</a:t>
            </a:r>
            <a:endParaRPr kumimoji="0" lang="de-DE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Gleichschenkliges Dreieck 25"/>
          <p:cNvSpPr/>
          <p:nvPr/>
        </p:nvSpPr>
        <p:spPr>
          <a:xfrm>
            <a:off x="7452320" y="3645024"/>
            <a:ext cx="648072" cy="55436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itel 6"/>
          <p:cNvSpPr txBox="1">
            <a:spLocks/>
          </p:cNvSpPr>
          <p:nvPr/>
        </p:nvSpPr>
        <p:spPr>
          <a:xfrm>
            <a:off x="395536" y="4437112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Language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Definition</a:t>
            </a:r>
            <a:endParaRPr kumimoji="0" lang="de-DE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34" name="Gerade Verbindung 33"/>
          <p:cNvCxnSpPr/>
          <p:nvPr/>
        </p:nvCxnSpPr>
        <p:spPr>
          <a:xfrm flipV="1">
            <a:off x="2411760" y="4149080"/>
            <a:ext cx="720080" cy="3600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el 6"/>
          <p:cNvSpPr txBox="1">
            <a:spLocks/>
          </p:cNvSpPr>
          <p:nvPr/>
        </p:nvSpPr>
        <p:spPr>
          <a:xfrm>
            <a:off x="3779912" y="1412776"/>
            <a:ext cx="511256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Transformation/</a:t>
            </a:r>
            <a:br>
              <a:rPr kumimoji="0" lang="en-US" sz="4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</a:br>
            <a:r>
              <a:rPr kumimoji="0" lang="en-US" sz="4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Generation</a:t>
            </a:r>
            <a:endParaRPr kumimoji="0" lang="de-DE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36" name="Gerade Verbindung 35"/>
          <p:cNvCxnSpPr/>
          <p:nvPr/>
        </p:nvCxnSpPr>
        <p:spPr>
          <a:xfrm flipV="1">
            <a:off x="4716016" y="2852936"/>
            <a:ext cx="288032" cy="504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21135"/>
            <a:ext cx="5457825" cy="16478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3920455"/>
            <a:ext cx="5667375" cy="20288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feld 9"/>
          <p:cNvSpPr txBox="1"/>
          <p:nvPr/>
        </p:nvSpPr>
        <p:spPr>
          <a:xfrm>
            <a:off x="6588224" y="-1991936"/>
            <a:ext cx="2741456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9600" b="1" dirty="0" smtClean="0">
                <a:solidFill>
                  <a:schemeClr val="bg1">
                    <a:lumMod val="65000"/>
                  </a:schemeClr>
                </a:solidFill>
                <a:latin typeface="Traveling _Typewriter" pitchFamily="2" charset="0"/>
              </a:rPr>
              <a:t>?</a:t>
            </a:r>
            <a:endParaRPr lang="de-DE" sz="49600" b="1" dirty="0">
              <a:solidFill>
                <a:schemeClr val="bg1">
                  <a:lumMod val="65000"/>
                </a:schemeClr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21135"/>
            <a:ext cx="5457825" cy="16478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3920455"/>
            <a:ext cx="5667375" cy="20288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feld 9"/>
          <p:cNvSpPr txBox="1"/>
          <p:nvPr/>
        </p:nvSpPr>
        <p:spPr>
          <a:xfrm>
            <a:off x="6588224" y="-1991936"/>
            <a:ext cx="2741456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9600" b="1" dirty="0" smtClean="0">
                <a:solidFill>
                  <a:schemeClr val="bg1">
                    <a:lumMod val="65000"/>
                  </a:schemeClr>
                </a:solidFill>
                <a:latin typeface="Traveling _Typewriter" pitchFamily="2" charset="0"/>
              </a:rPr>
              <a:t>?</a:t>
            </a:r>
            <a:endParaRPr lang="de-DE" sz="49600" b="1" dirty="0">
              <a:solidFill>
                <a:schemeClr val="bg1">
                  <a:lumMod val="65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3" name="Freihandform 12"/>
          <p:cNvSpPr/>
          <p:nvPr/>
        </p:nvSpPr>
        <p:spPr>
          <a:xfrm>
            <a:off x="1282045" y="1904214"/>
            <a:ext cx="4338204" cy="329939"/>
          </a:xfrm>
          <a:custGeom>
            <a:avLst/>
            <a:gdLst>
              <a:gd name="connsiteX0" fmla="*/ 0 w 4338204"/>
              <a:gd name="connsiteY0" fmla="*/ 94268 h 329939"/>
              <a:gd name="connsiteX1" fmla="*/ 56561 w 4338204"/>
              <a:gd name="connsiteY1" fmla="*/ 84842 h 329939"/>
              <a:gd name="connsiteX2" fmla="*/ 2318994 w 4338204"/>
              <a:gd name="connsiteY2" fmla="*/ 18854 h 329939"/>
              <a:gd name="connsiteX3" fmla="*/ 2752627 w 4338204"/>
              <a:gd name="connsiteY3" fmla="*/ 28281 h 329939"/>
              <a:gd name="connsiteX4" fmla="*/ 2828042 w 4338204"/>
              <a:gd name="connsiteY4" fmla="*/ 37708 h 329939"/>
              <a:gd name="connsiteX5" fmla="*/ 3440784 w 4338204"/>
              <a:gd name="connsiteY5" fmla="*/ 18854 h 329939"/>
              <a:gd name="connsiteX6" fmla="*/ 4072380 w 4338204"/>
              <a:gd name="connsiteY6" fmla="*/ 37708 h 329939"/>
              <a:gd name="connsiteX7" fmla="*/ 4147794 w 4338204"/>
              <a:gd name="connsiteY7" fmla="*/ 56561 h 329939"/>
              <a:gd name="connsiteX8" fmla="*/ 4194928 w 4338204"/>
              <a:gd name="connsiteY8" fmla="*/ 65988 h 329939"/>
              <a:gd name="connsiteX9" fmla="*/ 4091233 w 4338204"/>
              <a:gd name="connsiteY9" fmla="*/ 94268 h 329939"/>
              <a:gd name="connsiteX10" fmla="*/ 4053526 w 4338204"/>
              <a:gd name="connsiteY10" fmla="*/ 103695 h 329939"/>
              <a:gd name="connsiteX11" fmla="*/ 3742442 w 4338204"/>
              <a:gd name="connsiteY11" fmla="*/ 131976 h 329939"/>
              <a:gd name="connsiteX12" fmla="*/ 3487918 w 4338204"/>
              <a:gd name="connsiteY12" fmla="*/ 160256 h 329939"/>
              <a:gd name="connsiteX13" fmla="*/ 2705493 w 4338204"/>
              <a:gd name="connsiteY13" fmla="*/ 131976 h 329939"/>
              <a:gd name="connsiteX14" fmla="*/ 2139885 w 4338204"/>
              <a:gd name="connsiteY14" fmla="*/ 150829 h 329939"/>
              <a:gd name="connsiteX15" fmla="*/ 1583703 w 4338204"/>
              <a:gd name="connsiteY15" fmla="*/ 141402 h 329939"/>
              <a:gd name="connsiteX16" fmla="*/ 1216058 w 4338204"/>
              <a:gd name="connsiteY16" fmla="*/ 113122 h 329939"/>
              <a:gd name="connsiteX17" fmla="*/ 122549 w 4338204"/>
              <a:gd name="connsiteY17" fmla="*/ 122549 h 329939"/>
              <a:gd name="connsiteX18" fmla="*/ 75415 w 4338204"/>
              <a:gd name="connsiteY18" fmla="*/ 169683 h 329939"/>
              <a:gd name="connsiteX19" fmla="*/ 84842 w 4338204"/>
              <a:gd name="connsiteY19" fmla="*/ 254524 h 329939"/>
              <a:gd name="connsiteX20" fmla="*/ 113122 w 4338204"/>
              <a:gd name="connsiteY20" fmla="*/ 263951 h 329939"/>
              <a:gd name="connsiteX21" fmla="*/ 197963 w 4338204"/>
              <a:gd name="connsiteY21" fmla="*/ 292231 h 329939"/>
              <a:gd name="connsiteX22" fmla="*/ 282804 w 4338204"/>
              <a:gd name="connsiteY22" fmla="*/ 311085 h 329939"/>
              <a:gd name="connsiteX23" fmla="*/ 499621 w 4338204"/>
              <a:gd name="connsiteY23" fmla="*/ 320512 h 329939"/>
              <a:gd name="connsiteX24" fmla="*/ 641023 w 4338204"/>
              <a:gd name="connsiteY24" fmla="*/ 329939 h 329939"/>
              <a:gd name="connsiteX25" fmla="*/ 1263192 w 4338204"/>
              <a:gd name="connsiteY25" fmla="*/ 311085 h 329939"/>
              <a:gd name="connsiteX26" fmla="*/ 1517716 w 4338204"/>
              <a:gd name="connsiteY26" fmla="*/ 263951 h 329939"/>
              <a:gd name="connsiteX27" fmla="*/ 1706252 w 4338204"/>
              <a:gd name="connsiteY27" fmla="*/ 235671 h 329939"/>
              <a:gd name="connsiteX28" fmla="*/ 2498103 w 4338204"/>
              <a:gd name="connsiteY28" fmla="*/ 207390 h 329939"/>
              <a:gd name="connsiteX29" fmla="*/ 2818615 w 4338204"/>
              <a:gd name="connsiteY29" fmla="*/ 160256 h 329939"/>
              <a:gd name="connsiteX30" fmla="*/ 3007151 w 4338204"/>
              <a:gd name="connsiteY30" fmla="*/ 150829 h 329939"/>
              <a:gd name="connsiteX31" fmla="*/ 3761295 w 4338204"/>
              <a:gd name="connsiteY31" fmla="*/ 122549 h 329939"/>
              <a:gd name="connsiteX32" fmla="*/ 3902697 w 4338204"/>
              <a:gd name="connsiteY32" fmla="*/ 113122 h 329939"/>
              <a:gd name="connsiteX33" fmla="*/ 4326903 w 4338204"/>
              <a:gd name="connsiteY33" fmla="*/ 122549 h 329939"/>
              <a:gd name="connsiteX34" fmla="*/ 4298623 w 4338204"/>
              <a:gd name="connsiteY34" fmla="*/ 141402 h 329939"/>
              <a:gd name="connsiteX35" fmla="*/ 4251489 w 4338204"/>
              <a:gd name="connsiteY35" fmla="*/ 160256 h 329939"/>
              <a:gd name="connsiteX36" fmla="*/ 4147794 w 4338204"/>
              <a:gd name="connsiteY36" fmla="*/ 179110 h 329939"/>
              <a:gd name="connsiteX37" fmla="*/ 3902697 w 4338204"/>
              <a:gd name="connsiteY37" fmla="*/ 207390 h 329939"/>
              <a:gd name="connsiteX38" fmla="*/ 3817856 w 4338204"/>
              <a:gd name="connsiteY38" fmla="*/ 216817 h 329939"/>
              <a:gd name="connsiteX39" fmla="*/ 3695308 w 4338204"/>
              <a:gd name="connsiteY39" fmla="*/ 226244 h 329939"/>
              <a:gd name="connsiteX40" fmla="*/ 3289955 w 4338204"/>
              <a:gd name="connsiteY40" fmla="*/ 216817 h 329939"/>
              <a:gd name="connsiteX41" fmla="*/ 2384982 w 4338204"/>
              <a:gd name="connsiteY41" fmla="*/ 197963 h 329939"/>
              <a:gd name="connsiteX42" fmla="*/ 2318994 w 4338204"/>
              <a:gd name="connsiteY42" fmla="*/ 179110 h 329939"/>
              <a:gd name="connsiteX43" fmla="*/ 1659118 w 4338204"/>
              <a:gd name="connsiteY43" fmla="*/ 150829 h 329939"/>
              <a:gd name="connsiteX44" fmla="*/ 1404594 w 4338204"/>
              <a:gd name="connsiteY44" fmla="*/ 122549 h 329939"/>
              <a:gd name="connsiteX45" fmla="*/ 1329180 w 4338204"/>
              <a:gd name="connsiteY45" fmla="*/ 94268 h 329939"/>
              <a:gd name="connsiteX46" fmla="*/ 1234912 w 4338204"/>
              <a:gd name="connsiteY46" fmla="*/ 84842 h 329939"/>
              <a:gd name="connsiteX47" fmla="*/ 1102936 w 4338204"/>
              <a:gd name="connsiteY47" fmla="*/ 65988 h 329939"/>
              <a:gd name="connsiteX48" fmla="*/ 989815 w 4338204"/>
              <a:gd name="connsiteY48" fmla="*/ 47134 h 329939"/>
              <a:gd name="connsiteX49" fmla="*/ 914400 w 4338204"/>
              <a:gd name="connsiteY49" fmla="*/ 28281 h 329939"/>
              <a:gd name="connsiteX50" fmla="*/ 782425 w 4338204"/>
              <a:gd name="connsiteY50" fmla="*/ 0 h 329939"/>
              <a:gd name="connsiteX51" fmla="*/ 546755 w 4338204"/>
              <a:gd name="connsiteY51" fmla="*/ 37708 h 329939"/>
              <a:gd name="connsiteX52" fmla="*/ 480767 w 4338204"/>
              <a:gd name="connsiteY52" fmla="*/ 56561 h 329939"/>
              <a:gd name="connsiteX53" fmla="*/ 405353 w 4338204"/>
              <a:gd name="connsiteY53" fmla="*/ 65988 h 329939"/>
              <a:gd name="connsiteX54" fmla="*/ 339365 w 4338204"/>
              <a:gd name="connsiteY54" fmla="*/ 113122 h 329939"/>
              <a:gd name="connsiteX55" fmla="*/ 358219 w 4338204"/>
              <a:gd name="connsiteY55" fmla="*/ 169683 h 329939"/>
              <a:gd name="connsiteX56" fmla="*/ 443060 w 4338204"/>
              <a:gd name="connsiteY56" fmla="*/ 216817 h 329939"/>
              <a:gd name="connsiteX57" fmla="*/ 659877 w 4338204"/>
              <a:gd name="connsiteY57" fmla="*/ 254524 h 329939"/>
              <a:gd name="connsiteX58" fmla="*/ 754145 w 4338204"/>
              <a:gd name="connsiteY58" fmla="*/ 273378 h 329939"/>
              <a:gd name="connsiteX59" fmla="*/ 1904215 w 4338204"/>
              <a:gd name="connsiteY59" fmla="*/ 311085 h 329939"/>
              <a:gd name="connsiteX60" fmla="*/ 2036190 w 4338204"/>
              <a:gd name="connsiteY60" fmla="*/ 311085 h 32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38204" h="329939">
                <a:moveTo>
                  <a:pt x="0" y="94268"/>
                </a:moveTo>
                <a:cubicBezTo>
                  <a:pt x="18854" y="91126"/>
                  <a:pt x="37462" y="85591"/>
                  <a:pt x="56561" y="84842"/>
                </a:cubicBezTo>
                <a:cubicBezTo>
                  <a:pt x="1241612" y="38370"/>
                  <a:pt x="1291903" y="40942"/>
                  <a:pt x="2318994" y="18854"/>
                </a:cubicBezTo>
                <a:lnTo>
                  <a:pt x="2752627" y="28281"/>
                </a:lnTo>
                <a:cubicBezTo>
                  <a:pt x="2777944" y="29219"/>
                  <a:pt x="2802710" y="38055"/>
                  <a:pt x="2828042" y="37708"/>
                </a:cubicBezTo>
                <a:cubicBezTo>
                  <a:pt x="3032367" y="34909"/>
                  <a:pt x="3440784" y="18854"/>
                  <a:pt x="3440784" y="18854"/>
                </a:cubicBezTo>
                <a:cubicBezTo>
                  <a:pt x="3443648" y="18921"/>
                  <a:pt x="3978021" y="28862"/>
                  <a:pt x="4072380" y="37708"/>
                </a:cubicBezTo>
                <a:cubicBezTo>
                  <a:pt x="4098178" y="40127"/>
                  <a:pt x="4122386" y="51479"/>
                  <a:pt x="4147794" y="56561"/>
                </a:cubicBezTo>
                <a:lnTo>
                  <a:pt x="4194928" y="65988"/>
                </a:lnTo>
                <a:cubicBezTo>
                  <a:pt x="4119237" y="96265"/>
                  <a:pt x="4176696" y="77176"/>
                  <a:pt x="4091233" y="94268"/>
                </a:cubicBezTo>
                <a:cubicBezTo>
                  <a:pt x="4078529" y="96809"/>
                  <a:pt x="4066273" y="101377"/>
                  <a:pt x="4053526" y="103695"/>
                </a:cubicBezTo>
                <a:cubicBezTo>
                  <a:pt x="3957511" y="121153"/>
                  <a:pt x="3821285" y="124538"/>
                  <a:pt x="3742442" y="131976"/>
                </a:cubicBezTo>
                <a:cubicBezTo>
                  <a:pt x="3657456" y="139994"/>
                  <a:pt x="3572759" y="150829"/>
                  <a:pt x="3487918" y="160256"/>
                </a:cubicBezTo>
                <a:cubicBezTo>
                  <a:pt x="3227110" y="150829"/>
                  <a:pt x="2966438" y="136151"/>
                  <a:pt x="2705493" y="131976"/>
                </a:cubicBezTo>
                <a:cubicBezTo>
                  <a:pt x="2504696" y="128763"/>
                  <a:pt x="2333343" y="140081"/>
                  <a:pt x="2139885" y="150829"/>
                </a:cubicBezTo>
                <a:lnTo>
                  <a:pt x="1583703" y="141402"/>
                </a:lnTo>
                <a:cubicBezTo>
                  <a:pt x="1298548" y="134921"/>
                  <a:pt x="1392619" y="148435"/>
                  <a:pt x="1216058" y="113122"/>
                </a:cubicBezTo>
                <a:lnTo>
                  <a:pt x="122549" y="122549"/>
                </a:lnTo>
                <a:cubicBezTo>
                  <a:pt x="101240" y="123086"/>
                  <a:pt x="84153" y="156575"/>
                  <a:pt x="75415" y="169683"/>
                </a:cubicBezTo>
                <a:cubicBezTo>
                  <a:pt x="78557" y="197963"/>
                  <a:pt x="74274" y="228105"/>
                  <a:pt x="84842" y="254524"/>
                </a:cubicBezTo>
                <a:cubicBezTo>
                  <a:pt x="88532" y="263750"/>
                  <a:pt x="103989" y="260037"/>
                  <a:pt x="113122" y="263951"/>
                </a:cubicBezTo>
                <a:cubicBezTo>
                  <a:pt x="186070" y="295215"/>
                  <a:pt x="113209" y="274070"/>
                  <a:pt x="197963" y="292231"/>
                </a:cubicBezTo>
                <a:cubicBezTo>
                  <a:pt x="226290" y="298301"/>
                  <a:pt x="253960" y="308381"/>
                  <a:pt x="282804" y="311085"/>
                </a:cubicBezTo>
                <a:cubicBezTo>
                  <a:pt x="354829" y="317837"/>
                  <a:pt x="427380" y="316710"/>
                  <a:pt x="499621" y="320512"/>
                </a:cubicBezTo>
                <a:cubicBezTo>
                  <a:pt x="546794" y="322995"/>
                  <a:pt x="593889" y="326797"/>
                  <a:pt x="641023" y="329939"/>
                </a:cubicBezTo>
                <a:cubicBezTo>
                  <a:pt x="848413" y="323654"/>
                  <a:pt x="1056292" y="326658"/>
                  <a:pt x="1263192" y="311085"/>
                </a:cubicBezTo>
                <a:cubicBezTo>
                  <a:pt x="1349232" y="304609"/>
                  <a:pt x="1432656" y="278429"/>
                  <a:pt x="1517716" y="263951"/>
                </a:cubicBezTo>
                <a:cubicBezTo>
                  <a:pt x="1580363" y="253288"/>
                  <a:pt x="1642985" y="241640"/>
                  <a:pt x="1706252" y="235671"/>
                </a:cubicBezTo>
                <a:cubicBezTo>
                  <a:pt x="1964694" y="211290"/>
                  <a:pt x="2241550" y="212421"/>
                  <a:pt x="2498103" y="207390"/>
                </a:cubicBezTo>
                <a:cubicBezTo>
                  <a:pt x="2604940" y="191679"/>
                  <a:pt x="2710763" y="165649"/>
                  <a:pt x="2818615" y="160256"/>
                </a:cubicBezTo>
                <a:lnTo>
                  <a:pt x="3007151" y="150829"/>
                </a:lnTo>
                <a:lnTo>
                  <a:pt x="3761295" y="122549"/>
                </a:lnTo>
                <a:cubicBezTo>
                  <a:pt x="3808465" y="119999"/>
                  <a:pt x="3855563" y="116264"/>
                  <a:pt x="3902697" y="113122"/>
                </a:cubicBezTo>
                <a:cubicBezTo>
                  <a:pt x="4044099" y="116264"/>
                  <a:pt x="4185826" y="112472"/>
                  <a:pt x="4326903" y="122549"/>
                </a:cubicBezTo>
                <a:cubicBezTo>
                  <a:pt x="4338204" y="123356"/>
                  <a:pt x="4308756" y="136335"/>
                  <a:pt x="4298623" y="141402"/>
                </a:cubicBezTo>
                <a:cubicBezTo>
                  <a:pt x="4283488" y="148970"/>
                  <a:pt x="4267697" y="155393"/>
                  <a:pt x="4251489" y="160256"/>
                </a:cubicBezTo>
                <a:cubicBezTo>
                  <a:pt x="4237699" y="164393"/>
                  <a:pt x="4158023" y="177831"/>
                  <a:pt x="4147794" y="179110"/>
                </a:cubicBezTo>
                <a:lnTo>
                  <a:pt x="3902697" y="207390"/>
                </a:lnTo>
                <a:cubicBezTo>
                  <a:pt x="3874427" y="210621"/>
                  <a:pt x="3846227" y="214635"/>
                  <a:pt x="3817856" y="216817"/>
                </a:cubicBezTo>
                <a:lnTo>
                  <a:pt x="3695308" y="226244"/>
                </a:lnTo>
                <a:lnTo>
                  <a:pt x="3289955" y="216817"/>
                </a:lnTo>
                <a:lnTo>
                  <a:pt x="2384982" y="197963"/>
                </a:lnTo>
                <a:cubicBezTo>
                  <a:pt x="2362123" y="197075"/>
                  <a:pt x="2341757" y="181386"/>
                  <a:pt x="2318994" y="179110"/>
                </a:cubicBezTo>
                <a:cubicBezTo>
                  <a:pt x="2122418" y="159452"/>
                  <a:pt x="1853583" y="156085"/>
                  <a:pt x="1659118" y="150829"/>
                </a:cubicBezTo>
                <a:cubicBezTo>
                  <a:pt x="1574277" y="141402"/>
                  <a:pt x="1484522" y="152523"/>
                  <a:pt x="1404594" y="122549"/>
                </a:cubicBezTo>
                <a:cubicBezTo>
                  <a:pt x="1379456" y="113122"/>
                  <a:pt x="1355388" y="100092"/>
                  <a:pt x="1329180" y="94268"/>
                </a:cubicBezTo>
                <a:cubicBezTo>
                  <a:pt x="1298353" y="87417"/>
                  <a:pt x="1266248" y="88759"/>
                  <a:pt x="1234912" y="84842"/>
                </a:cubicBezTo>
                <a:cubicBezTo>
                  <a:pt x="1190817" y="79330"/>
                  <a:pt x="1146858" y="72745"/>
                  <a:pt x="1102936" y="65988"/>
                </a:cubicBezTo>
                <a:cubicBezTo>
                  <a:pt x="1065153" y="60175"/>
                  <a:pt x="1026901" y="56405"/>
                  <a:pt x="989815" y="47134"/>
                </a:cubicBezTo>
                <a:cubicBezTo>
                  <a:pt x="964677" y="40850"/>
                  <a:pt x="939695" y="33902"/>
                  <a:pt x="914400" y="28281"/>
                </a:cubicBezTo>
                <a:cubicBezTo>
                  <a:pt x="813918" y="5951"/>
                  <a:pt x="857967" y="15109"/>
                  <a:pt x="782425" y="0"/>
                </a:cubicBezTo>
                <a:cubicBezTo>
                  <a:pt x="597221" y="32684"/>
                  <a:pt x="675994" y="21553"/>
                  <a:pt x="546755" y="37708"/>
                </a:cubicBezTo>
                <a:cubicBezTo>
                  <a:pt x="524342" y="45178"/>
                  <a:pt x="504438" y="52616"/>
                  <a:pt x="480767" y="56561"/>
                </a:cubicBezTo>
                <a:cubicBezTo>
                  <a:pt x="455778" y="60726"/>
                  <a:pt x="430491" y="62846"/>
                  <a:pt x="405353" y="65988"/>
                </a:cubicBezTo>
                <a:cubicBezTo>
                  <a:pt x="339365" y="87984"/>
                  <a:pt x="355077" y="65988"/>
                  <a:pt x="339365" y="113122"/>
                </a:cubicBezTo>
                <a:cubicBezTo>
                  <a:pt x="345650" y="131976"/>
                  <a:pt x="346822" y="153402"/>
                  <a:pt x="358219" y="169683"/>
                </a:cubicBezTo>
                <a:cubicBezTo>
                  <a:pt x="383045" y="205148"/>
                  <a:pt x="406713" y="209165"/>
                  <a:pt x="443060" y="216817"/>
                </a:cubicBezTo>
                <a:cubicBezTo>
                  <a:pt x="791327" y="290136"/>
                  <a:pt x="440831" y="218016"/>
                  <a:pt x="659877" y="254524"/>
                </a:cubicBezTo>
                <a:cubicBezTo>
                  <a:pt x="691486" y="259792"/>
                  <a:pt x="722251" y="270266"/>
                  <a:pt x="754145" y="273378"/>
                </a:cubicBezTo>
                <a:cubicBezTo>
                  <a:pt x="1076489" y="304826"/>
                  <a:pt x="1696866" y="307135"/>
                  <a:pt x="1904215" y="311085"/>
                </a:cubicBezTo>
                <a:cubicBezTo>
                  <a:pt x="1948199" y="311923"/>
                  <a:pt x="1992198" y="311085"/>
                  <a:pt x="2036190" y="311085"/>
                </a:cubicBezTo>
              </a:path>
            </a:pathLst>
          </a:custGeom>
          <a:ln w="190500">
            <a:solidFill>
              <a:srgbClr val="FF0000">
                <a:alpha val="1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2411760" y="260648"/>
            <a:ext cx="4142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 smtClean="0">
                <a:solidFill>
                  <a:srgbClr val="FF0000"/>
                </a:solidFill>
                <a:latin typeface="Traveling _Typewriter" pitchFamily="2" charset="0"/>
              </a:rPr>
              <a:t>Overspecification</a:t>
            </a:r>
            <a:r>
              <a:rPr lang="de-DE" sz="3200" b="1" dirty="0" smtClean="0">
                <a:solidFill>
                  <a:srgbClr val="FF0000"/>
                </a:solidFill>
                <a:latin typeface="Traveling _Typewriter" pitchFamily="2" charset="0"/>
              </a:rPr>
              <a:t>!</a:t>
            </a:r>
            <a:endParaRPr lang="de-DE" sz="3200" b="1" dirty="0">
              <a:solidFill>
                <a:srgbClr val="FF0000"/>
              </a:solidFill>
              <a:latin typeface="Traveling _Typewriter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411760" y="764704"/>
            <a:ext cx="6285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 smtClean="0">
                <a:solidFill>
                  <a:srgbClr val="FF0000"/>
                </a:solidFill>
                <a:latin typeface="Traveling _Typewriter" pitchFamily="2" charset="0"/>
              </a:rPr>
              <a:t>Requires</a:t>
            </a:r>
            <a:r>
              <a:rPr lang="de-DE" sz="3200" b="1" dirty="0" smtClean="0">
                <a:solidFill>
                  <a:srgbClr val="FF0000"/>
                </a:solidFill>
                <a:latin typeface="Traveling _Typewriter" pitchFamily="2" charset="0"/>
              </a:rPr>
              <a:t> </a:t>
            </a:r>
            <a:r>
              <a:rPr lang="de-DE" sz="3200" b="1" dirty="0" err="1" smtClean="0">
                <a:solidFill>
                  <a:srgbClr val="FF0000"/>
                </a:solidFill>
                <a:latin typeface="Traveling _Typewriter" pitchFamily="2" charset="0"/>
              </a:rPr>
              <a:t>Semantic</a:t>
            </a:r>
            <a:r>
              <a:rPr lang="de-DE" sz="3200" b="1" dirty="0" smtClean="0">
                <a:solidFill>
                  <a:srgbClr val="FF0000"/>
                </a:solidFill>
                <a:latin typeface="Traveling _Typewriter" pitchFamily="2" charset="0"/>
              </a:rPr>
              <a:t> Analysis!</a:t>
            </a:r>
            <a:endParaRPr lang="de-DE" sz="3200" b="1" dirty="0">
              <a:solidFill>
                <a:srgbClr val="FF0000"/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6786958" y="-1919928"/>
            <a:ext cx="1457450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9600" b="1" dirty="0" smtClean="0">
                <a:solidFill>
                  <a:schemeClr val="bg1">
                    <a:lumMod val="65000"/>
                  </a:schemeClr>
                </a:solidFill>
                <a:latin typeface="Traveling _Typewriter" pitchFamily="2" charset="0"/>
              </a:rPr>
              <a:t>!</a:t>
            </a:r>
            <a:endParaRPr lang="de-DE" sz="49600" b="1" dirty="0">
              <a:solidFill>
                <a:schemeClr val="bg1">
                  <a:lumMod val="65000"/>
                </a:schemeClr>
              </a:solidFill>
              <a:latin typeface="Traveling _Typewriter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988840"/>
            <a:ext cx="3228975" cy="12192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947" y="4605114"/>
            <a:ext cx="3743325" cy="120015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reihandform 6"/>
          <p:cNvSpPr/>
          <p:nvPr/>
        </p:nvSpPr>
        <p:spPr>
          <a:xfrm>
            <a:off x="3347480" y="4760301"/>
            <a:ext cx="1008496" cy="179581"/>
          </a:xfrm>
          <a:custGeom>
            <a:avLst/>
            <a:gdLst>
              <a:gd name="connsiteX0" fmla="*/ 207217 w 1008496"/>
              <a:gd name="connsiteY0" fmla="*/ 472 h 179581"/>
              <a:gd name="connsiteX1" fmla="*/ 989642 w 1008496"/>
              <a:gd name="connsiteY1" fmla="*/ 9898 h 179581"/>
              <a:gd name="connsiteX2" fmla="*/ 951935 w 1008496"/>
              <a:gd name="connsiteY2" fmla="*/ 28752 h 179581"/>
              <a:gd name="connsiteX3" fmla="*/ 782252 w 1008496"/>
              <a:gd name="connsiteY3" fmla="*/ 38179 h 179581"/>
              <a:gd name="connsiteX4" fmla="*/ 160083 w 1008496"/>
              <a:gd name="connsiteY4" fmla="*/ 66459 h 179581"/>
              <a:gd name="connsiteX5" fmla="*/ 141230 w 1008496"/>
              <a:gd name="connsiteY5" fmla="*/ 160727 h 179581"/>
              <a:gd name="connsiteX6" fmla="*/ 188364 w 1008496"/>
              <a:gd name="connsiteY6" fmla="*/ 170154 h 179581"/>
              <a:gd name="connsiteX7" fmla="*/ 386327 w 1008496"/>
              <a:gd name="connsiteY7" fmla="*/ 179581 h 179581"/>
              <a:gd name="connsiteX8" fmla="*/ 744545 w 1008496"/>
              <a:gd name="connsiteY8" fmla="*/ 160727 h 179581"/>
              <a:gd name="connsiteX9" fmla="*/ 810533 w 1008496"/>
              <a:gd name="connsiteY9" fmla="*/ 151300 h 179581"/>
              <a:gd name="connsiteX10" fmla="*/ 885947 w 1008496"/>
              <a:gd name="connsiteY10" fmla="*/ 132447 h 179581"/>
              <a:gd name="connsiteX11" fmla="*/ 1008496 w 1008496"/>
              <a:gd name="connsiteY11" fmla="*/ 132447 h 17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8496" h="179581">
                <a:moveTo>
                  <a:pt x="207217" y="472"/>
                </a:moveTo>
                <a:cubicBezTo>
                  <a:pt x="468025" y="3614"/>
                  <a:pt x="729003" y="0"/>
                  <a:pt x="989642" y="9898"/>
                </a:cubicBezTo>
                <a:cubicBezTo>
                  <a:pt x="1003685" y="10431"/>
                  <a:pt x="965859" y="26853"/>
                  <a:pt x="951935" y="28752"/>
                </a:cubicBezTo>
                <a:cubicBezTo>
                  <a:pt x="895806" y="36406"/>
                  <a:pt x="838840" y="35567"/>
                  <a:pt x="782252" y="38179"/>
                </a:cubicBezTo>
                <a:cubicBezTo>
                  <a:pt x="0" y="74282"/>
                  <a:pt x="599837" y="43314"/>
                  <a:pt x="160083" y="66459"/>
                </a:cubicBezTo>
                <a:cubicBezTo>
                  <a:pt x="118284" y="80392"/>
                  <a:pt x="92118" y="78873"/>
                  <a:pt x="141230" y="160727"/>
                </a:cubicBezTo>
                <a:cubicBezTo>
                  <a:pt x="149474" y="174466"/>
                  <a:pt x="172389" y="168925"/>
                  <a:pt x="188364" y="170154"/>
                </a:cubicBezTo>
                <a:cubicBezTo>
                  <a:pt x="254232" y="175221"/>
                  <a:pt x="320339" y="176439"/>
                  <a:pt x="386327" y="179581"/>
                </a:cubicBezTo>
                <a:cubicBezTo>
                  <a:pt x="572631" y="172927"/>
                  <a:pt x="601846" y="177515"/>
                  <a:pt x="744545" y="160727"/>
                </a:cubicBezTo>
                <a:cubicBezTo>
                  <a:pt x="766612" y="158131"/>
                  <a:pt x="788745" y="155658"/>
                  <a:pt x="810533" y="151300"/>
                </a:cubicBezTo>
                <a:cubicBezTo>
                  <a:pt x="835941" y="146218"/>
                  <a:pt x="860152" y="134904"/>
                  <a:pt x="885947" y="132447"/>
                </a:cubicBezTo>
                <a:cubicBezTo>
                  <a:pt x="926613" y="128574"/>
                  <a:pt x="967646" y="132447"/>
                  <a:pt x="1008496" y="132447"/>
                </a:cubicBezTo>
              </a:path>
            </a:pathLst>
          </a:custGeom>
          <a:ln w="171450">
            <a:solidFill>
              <a:srgbClr val="00B05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 7"/>
          <p:cNvSpPr/>
          <p:nvPr/>
        </p:nvSpPr>
        <p:spPr>
          <a:xfrm>
            <a:off x="827584" y="2132856"/>
            <a:ext cx="576064" cy="179581"/>
          </a:xfrm>
          <a:custGeom>
            <a:avLst/>
            <a:gdLst>
              <a:gd name="connsiteX0" fmla="*/ 207217 w 1008496"/>
              <a:gd name="connsiteY0" fmla="*/ 472 h 179581"/>
              <a:gd name="connsiteX1" fmla="*/ 989642 w 1008496"/>
              <a:gd name="connsiteY1" fmla="*/ 9898 h 179581"/>
              <a:gd name="connsiteX2" fmla="*/ 951935 w 1008496"/>
              <a:gd name="connsiteY2" fmla="*/ 28752 h 179581"/>
              <a:gd name="connsiteX3" fmla="*/ 782252 w 1008496"/>
              <a:gd name="connsiteY3" fmla="*/ 38179 h 179581"/>
              <a:gd name="connsiteX4" fmla="*/ 160083 w 1008496"/>
              <a:gd name="connsiteY4" fmla="*/ 66459 h 179581"/>
              <a:gd name="connsiteX5" fmla="*/ 141230 w 1008496"/>
              <a:gd name="connsiteY5" fmla="*/ 160727 h 179581"/>
              <a:gd name="connsiteX6" fmla="*/ 188364 w 1008496"/>
              <a:gd name="connsiteY6" fmla="*/ 170154 h 179581"/>
              <a:gd name="connsiteX7" fmla="*/ 386327 w 1008496"/>
              <a:gd name="connsiteY7" fmla="*/ 179581 h 179581"/>
              <a:gd name="connsiteX8" fmla="*/ 744545 w 1008496"/>
              <a:gd name="connsiteY8" fmla="*/ 160727 h 179581"/>
              <a:gd name="connsiteX9" fmla="*/ 810533 w 1008496"/>
              <a:gd name="connsiteY9" fmla="*/ 151300 h 179581"/>
              <a:gd name="connsiteX10" fmla="*/ 885947 w 1008496"/>
              <a:gd name="connsiteY10" fmla="*/ 132447 h 179581"/>
              <a:gd name="connsiteX11" fmla="*/ 1008496 w 1008496"/>
              <a:gd name="connsiteY11" fmla="*/ 132447 h 17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8496" h="179581">
                <a:moveTo>
                  <a:pt x="207217" y="472"/>
                </a:moveTo>
                <a:cubicBezTo>
                  <a:pt x="468025" y="3614"/>
                  <a:pt x="729003" y="0"/>
                  <a:pt x="989642" y="9898"/>
                </a:cubicBezTo>
                <a:cubicBezTo>
                  <a:pt x="1003685" y="10431"/>
                  <a:pt x="965859" y="26853"/>
                  <a:pt x="951935" y="28752"/>
                </a:cubicBezTo>
                <a:cubicBezTo>
                  <a:pt x="895806" y="36406"/>
                  <a:pt x="838840" y="35567"/>
                  <a:pt x="782252" y="38179"/>
                </a:cubicBezTo>
                <a:cubicBezTo>
                  <a:pt x="0" y="74282"/>
                  <a:pt x="599837" y="43314"/>
                  <a:pt x="160083" y="66459"/>
                </a:cubicBezTo>
                <a:cubicBezTo>
                  <a:pt x="118284" y="80392"/>
                  <a:pt x="92118" y="78873"/>
                  <a:pt x="141230" y="160727"/>
                </a:cubicBezTo>
                <a:cubicBezTo>
                  <a:pt x="149474" y="174466"/>
                  <a:pt x="172389" y="168925"/>
                  <a:pt x="188364" y="170154"/>
                </a:cubicBezTo>
                <a:cubicBezTo>
                  <a:pt x="254232" y="175221"/>
                  <a:pt x="320339" y="176439"/>
                  <a:pt x="386327" y="179581"/>
                </a:cubicBezTo>
                <a:cubicBezTo>
                  <a:pt x="572631" y="172927"/>
                  <a:pt x="601846" y="177515"/>
                  <a:pt x="744545" y="160727"/>
                </a:cubicBezTo>
                <a:cubicBezTo>
                  <a:pt x="766612" y="158131"/>
                  <a:pt x="788745" y="155658"/>
                  <a:pt x="810533" y="151300"/>
                </a:cubicBezTo>
                <a:cubicBezTo>
                  <a:pt x="835941" y="146218"/>
                  <a:pt x="860152" y="134904"/>
                  <a:pt x="885947" y="132447"/>
                </a:cubicBezTo>
                <a:cubicBezTo>
                  <a:pt x="926613" y="128574"/>
                  <a:pt x="967646" y="132447"/>
                  <a:pt x="1008496" y="132447"/>
                </a:cubicBezTo>
              </a:path>
            </a:pathLst>
          </a:custGeom>
          <a:ln w="171450">
            <a:solidFill>
              <a:srgbClr val="00B05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1082378" y="3348281"/>
            <a:ext cx="2826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 smtClean="0">
                <a:solidFill>
                  <a:srgbClr val="00B050"/>
                </a:solidFill>
                <a:latin typeface="Traveling _Typewriter" pitchFamily="2" charset="0"/>
              </a:rPr>
              <a:t>Declarative</a:t>
            </a:r>
            <a:r>
              <a:rPr lang="de-DE" sz="3200" b="1" dirty="0" smtClean="0">
                <a:solidFill>
                  <a:srgbClr val="00B050"/>
                </a:solidFill>
                <a:latin typeface="Traveling _Typewriter" pitchFamily="2" charset="0"/>
              </a:rPr>
              <a:t>!</a:t>
            </a:r>
            <a:endParaRPr lang="de-DE" sz="3200" b="1" dirty="0">
              <a:solidFill>
                <a:srgbClr val="00B050"/>
              </a:solidFill>
              <a:latin typeface="Traveling _Typewriter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082378" y="3852337"/>
            <a:ext cx="6873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 smtClean="0">
                <a:solidFill>
                  <a:srgbClr val="00B050"/>
                </a:solidFill>
                <a:latin typeface="Traveling _Typewriter" pitchFamily="2" charset="0"/>
              </a:rPr>
              <a:t>Directly</a:t>
            </a:r>
            <a:r>
              <a:rPr lang="de-DE" sz="3200" b="1" dirty="0" smtClean="0">
                <a:solidFill>
                  <a:srgbClr val="00B050"/>
                </a:solidFill>
                <a:latin typeface="Traveling _Typewriter" pitchFamily="2" charset="0"/>
              </a:rPr>
              <a:t> </a:t>
            </a:r>
            <a:r>
              <a:rPr lang="de-DE" sz="3200" b="1" dirty="0" err="1" smtClean="0">
                <a:solidFill>
                  <a:srgbClr val="00B050"/>
                </a:solidFill>
                <a:latin typeface="Traveling _Typewriter" pitchFamily="2" charset="0"/>
              </a:rPr>
              <a:t>represents</a:t>
            </a:r>
            <a:r>
              <a:rPr lang="de-DE" sz="3200" b="1" dirty="0" smtClean="0">
                <a:solidFill>
                  <a:srgbClr val="00B050"/>
                </a:solidFill>
                <a:latin typeface="Traveling _Typewriter" pitchFamily="2" charset="0"/>
              </a:rPr>
              <a:t> </a:t>
            </a:r>
            <a:r>
              <a:rPr lang="de-DE" sz="3200" b="1" dirty="0" err="1" smtClean="0">
                <a:solidFill>
                  <a:srgbClr val="00B050"/>
                </a:solidFill>
                <a:latin typeface="Traveling _Typewriter" pitchFamily="2" charset="0"/>
              </a:rPr>
              <a:t>Semantics</a:t>
            </a:r>
            <a:r>
              <a:rPr lang="de-DE" sz="3200" b="1" dirty="0" smtClean="0">
                <a:solidFill>
                  <a:srgbClr val="00B050"/>
                </a:solidFill>
                <a:latin typeface="Traveling _Typewriter" pitchFamily="2" charset="0"/>
              </a:rPr>
              <a:t>.</a:t>
            </a:r>
            <a:endParaRPr lang="de-DE" sz="3200" b="1" dirty="0">
              <a:solidFill>
                <a:srgbClr val="00B050"/>
              </a:solidFill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51230" y="116632"/>
            <a:ext cx="4564786" cy="1656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-252536" y="158775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68356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DSL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755576" y="908720"/>
            <a:ext cx="8352928" cy="3658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ts val="5100"/>
              </a:lnSpc>
              <a:spcBef>
                <a:spcPct val="0"/>
              </a:spcBef>
              <a:defRPr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A DSL is a </a:t>
            </a:r>
            <a:r>
              <a:rPr lang="en-US" sz="3600" b="1" dirty="0" smtClean="0">
                <a:latin typeface="Traveling _Typewriter" pitchFamily="2" charset="0"/>
              </a:rPr>
              <a:t>language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 at D that provides </a:t>
            </a:r>
            <a:r>
              <a:rPr lang="en-US" sz="3600" b="1" dirty="0" smtClean="0">
                <a:latin typeface="Traveling _Typewriter" pitchFamily="2" charset="0"/>
              </a:rPr>
              <a:t>linguistic abstractions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for </a:t>
            </a:r>
            <a:r>
              <a:rPr lang="en-US" sz="3600" b="1" dirty="0" smtClean="0">
                <a:latin typeface="Traveling _Typewriter" pitchFamily="2" charset="0"/>
              </a:rPr>
              <a:t>common patterns and idioms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 of a language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at D-1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when used within the domain D.</a:t>
            </a:r>
            <a:endParaRPr lang="de-DE" sz="3600" dirty="0">
              <a:solidFill>
                <a:schemeClr val="tx1">
                  <a:lumMod val="50000"/>
                  <a:lumOff val="50000"/>
                </a:schemeClr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68356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DSL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 cont’d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755576" y="1426456"/>
            <a:ext cx="8352928" cy="3658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ts val="5100"/>
              </a:lnSpc>
              <a:spcBef>
                <a:spcPct val="0"/>
              </a:spcBef>
              <a:defRPr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A good DSL does </a:t>
            </a:r>
            <a:r>
              <a:rPr lang="en-US" sz="3600" b="1" dirty="0" smtClean="0">
                <a:latin typeface="Traveling _Typewriter" pitchFamily="2" charset="0"/>
              </a:rPr>
              <a:t>not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 require the use of patterns and idioms to express </a:t>
            </a:r>
            <a:r>
              <a:rPr lang="en-US" sz="3600" b="1" dirty="0" smtClean="0">
                <a:latin typeface="Traveling _Typewriter" pitchFamily="2" charset="0"/>
              </a:rPr>
              <a:t>semantically interesting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concepts in D.</a:t>
            </a:r>
          </a:p>
          <a:p>
            <a:pPr lvl="0">
              <a:lnSpc>
                <a:spcPts val="5100"/>
              </a:lnSpc>
              <a:spcBef>
                <a:spcPct val="0"/>
              </a:spcBef>
              <a:defRPr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Processing tools do not have to do “semantic recovery” on D programs.</a:t>
            </a:r>
            <a:endParaRPr lang="de-DE" sz="3600" dirty="0">
              <a:solidFill>
                <a:schemeClr val="tx1">
                  <a:lumMod val="50000"/>
                  <a:lumOff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755576" y="5602920"/>
            <a:ext cx="8352928" cy="1210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ts val="5100"/>
              </a:lnSpc>
              <a:spcBef>
                <a:spcPct val="0"/>
              </a:spcBef>
              <a:defRPr/>
            </a:pPr>
            <a:r>
              <a:rPr lang="en-US" sz="6000" b="1" dirty="0" smtClean="0">
                <a:solidFill>
                  <a:srgbClr val="00B050"/>
                </a:solidFill>
                <a:latin typeface="Traveling _Typewriter" pitchFamily="2" charset="0"/>
              </a:rPr>
              <a:t>Declarative!</a:t>
            </a:r>
            <a:endParaRPr lang="de-DE" sz="6000" b="1" dirty="0">
              <a:solidFill>
                <a:srgbClr val="00B050"/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68356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Another Example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268760"/>
            <a:ext cx="5173322" cy="387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r="33166"/>
          <a:stretch>
            <a:fillRect/>
          </a:stretch>
        </p:blipFill>
        <p:spPr bwMode="auto">
          <a:xfrm>
            <a:off x="827584" y="5301208"/>
            <a:ext cx="43924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 r="7806"/>
          <a:stretch>
            <a:fillRect/>
          </a:stretch>
        </p:blipFill>
        <p:spPr bwMode="auto">
          <a:xfrm>
            <a:off x="1475656" y="5805264"/>
            <a:ext cx="396044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 l="92194"/>
          <a:stretch>
            <a:fillRect/>
          </a:stretch>
        </p:blipFill>
        <p:spPr bwMode="auto">
          <a:xfrm>
            <a:off x="827584" y="6276975"/>
            <a:ext cx="33533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89288" r="296"/>
          <a:stretch>
            <a:fillRect/>
          </a:stretch>
        </p:blipFill>
        <p:spPr bwMode="auto">
          <a:xfrm>
            <a:off x="5076056" y="5301208"/>
            <a:ext cx="684584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68356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Another Example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268760"/>
            <a:ext cx="5173322" cy="387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5301208"/>
            <a:ext cx="65722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 r="7806"/>
          <a:stretch>
            <a:fillRect/>
          </a:stretch>
        </p:blipFill>
        <p:spPr bwMode="auto">
          <a:xfrm>
            <a:off x="1475656" y="5805264"/>
            <a:ext cx="396044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 l="92194"/>
          <a:stretch>
            <a:fillRect/>
          </a:stretch>
        </p:blipFill>
        <p:spPr bwMode="auto">
          <a:xfrm>
            <a:off x="827584" y="6276975"/>
            <a:ext cx="33533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ihandform 7"/>
          <p:cNvSpPr/>
          <p:nvPr/>
        </p:nvSpPr>
        <p:spPr>
          <a:xfrm>
            <a:off x="1691680" y="5373216"/>
            <a:ext cx="5112568" cy="432048"/>
          </a:xfrm>
          <a:custGeom>
            <a:avLst/>
            <a:gdLst>
              <a:gd name="connsiteX0" fmla="*/ 0 w 4338204"/>
              <a:gd name="connsiteY0" fmla="*/ 94268 h 329939"/>
              <a:gd name="connsiteX1" fmla="*/ 56561 w 4338204"/>
              <a:gd name="connsiteY1" fmla="*/ 84842 h 329939"/>
              <a:gd name="connsiteX2" fmla="*/ 2318994 w 4338204"/>
              <a:gd name="connsiteY2" fmla="*/ 18854 h 329939"/>
              <a:gd name="connsiteX3" fmla="*/ 2752627 w 4338204"/>
              <a:gd name="connsiteY3" fmla="*/ 28281 h 329939"/>
              <a:gd name="connsiteX4" fmla="*/ 2828042 w 4338204"/>
              <a:gd name="connsiteY4" fmla="*/ 37708 h 329939"/>
              <a:gd name="connsiteX5" fmla="*/ 3440784 w 4338204"/>
              <a:gd name="connsiteY5" fmla="*/ 18854 h 329939"/>
              <a:gd name="connsiteX6" fmla="*/ 4072380 w 4338204"/>
              <a:gd name="connsiteY6" fmla="*/ 37708 h 329939"/>
              <a:gd name="connsiteX7" fmla="*/ 4147794 w 4338204"/>
              <a:gd name="connsiteY7" fmla="*/ 56561 h 329939"/>
              <a:gd name="connsiteX8" fmla="*/ 4194928 w 4338204"/>
              <a:gd name="connsiteY8" fmla="*/ 65988 h 329939"/>
              <a:gd name="connsiteX9" fmla="*/ 4091233 w 4338204"/>
              <a:gd name="connsiteY9" fmla="*/ 94268 h 329939"/>
              <a:gd name="connsiteX10" fmla="*/ 4053526 w 4338204"/>
              <a:gd name="connsiteY10" fmla="*/ 103695 h 329939"/>
              <a:gd name="connsiteX11" fmla="*/ 3742442 w 4338204"/>
              <a:gd name="connsiteY11" fmla="*/ 131976 h 329939"/>
              <a:gd name="connsiteX12" fmla="*/ 3487918 w 4338204"/>
              <a:gd name="connsiteY12" fmla="*/ 160256 h 329939"/>
              <a:gd name="connsiteX13" fmla="*/ 2705493 w 4338204"/>
              <a:gd name="connsiteY13" fmla="*/ 131976 h 329939"/>
              <a:gd name="connsiteX14" fmla="*/ 2139885 w 4338204"/>
              <a:gd name="connsiteY14" fmla="*/ 150829 h 329939"/>
              <a:gd name="connsiteX15" fmla="*/ 1583703 w 4338204"/>
              <a:gd name="connsiteY15" fmla="*/ 141402 h 329939"/>
              <a:gd name="connsiteX16" fmla="*/ 1216058 w 4338204"/>
              <a:gd name="connsiteY16" fmla="*/ 113122 h 329939"/>
              <a:gd name="connsiteX17" fmla="*/ 122549 w 4338204"/>
              <a:gd name="connsiteY17" fmla="*/ 122549 h 329939"/>
              <a:gd name="connsiteX18" fmla="*/ 75415 w 4338204"/>
              <a:gd name="connsiteY18" fmla="*/ 169683 h 329939"/>
              <a:gd name="connsiteX19" fmla="*/ 84842 w 4338204"/>
              <a:gd name="connsiteY19" fmla="*/ 254524 h 329939"/>
              <a:gd name="connsiteX20" fmla="*/ 113122 w 4338204"/>
              <a:gd name="connsiteY20" fmla="*/ 263951 h 329939"/>
              <a:gd name="connsiteX21" fmla="*/ 197963 w 4338204"/>
              <a:gd name="connsiteY21" fmla="*/ 292231 h 329939"/>
              <a:gd name="connsiteX22" fmla="*/ 282804 w 4338204"/>
              <a:gd name="connsiteY22" fmla="*/ 311085 h 329939"/>
              <a:gd name="connsiteX23" fmla="*/ 499621 w 4338204"/>
              <a:gd name="connsiteY23" fmla="*/ 320512 h 329939"/>
              <a:gd name="connsiteX24" fmla="*/ 641023 w 4338204"/>
              <a:gd name="connsiteY24" fmla="*/ 329939 h 329939"/>
              <a:gd name="connsiteX25" fmla="*/ 1263192 w 4338204"/>
              <a:gd name="connsiteY25" fmla="*/ 311085 h 329939"/>
              <a:gd name="connsiteX26" fmla="*/ 1517716 w 4338204"/>
              <a:gd name="connsiteY26" fmla="*/ 263951 h 329939"/>
              <a:gd name="connsiteX27" fmla="*/ 1706252 w 4338204"/>
              <a:gd name="connsiteY27" fmla="*/ 235671 h 329939"/>
              <a:gd name="connsiteX28" fmla="*/ 2498103 w 4338204"/>
              <a:gd name="connsiteY28" fmla="*/ 207390 h 329939"/>
              <a:gd name="connsiteX29" fmla="*/ 2818615 w 4338204"/>
              <a:gd name="connsiteY29" fmla="*/ 160256 h 329939"/>
              <a:gd name="connsiteX30" fmla="*/ 3007151 w 4338204"/>
              <a:gd name="connsiteY30" fmla="*/ 150829 h 329939"/>
              <a:gd name="connsiteX31" fmla="*/ 3761295 w 4338204"/>
              <a:gd name="connsiteY31" fmla="*/ 122549 h 329939"/>
              <a:gd name="connsiteX32" fmla="*/ 3902697 w 4338204"/>
              <a:gd name="connsiteY32" fmla="*/ 113122 h 329939"/>
              <a:gd name="connsiteX33" fmla="*/ 4326903 w 4338204"/>
              <a:gd name="connsiteY33" fmla="*/ 122549 h 329939"/>
              <a:gd name="connsiteX34" fmla="*/ 4298623 w 4338204"/>
              <a:gd name="connsiteY34" fmla="*/ 141402 h 329939"/>
              <a:gd name="connsiteX35" fmla="*/ 4251489 w 4338204"/>
              <a:gd name="connsiteY35" fmla="*/ 160256 h 329939"/>
              <a:gd name="connsiteX36" fmla="*/ 4147794 w 4338204"/>
              <a:gd name="connsiteY36" fmla="*/ 179110 h 329939"/>
              <a:gd name="connsiteX37" fmla="*/ 3902697 w 4338204"/>
              <a:gd name="connsiteY37" fmla="*/ 207390 h 329939"/>
              <a:gd name="connsiteX38" fmla="*/ 3817856 w 4338204"/>
              <a:gd name="connsiteY38" fmla="*/ 216817 h 329939"/>
              <a:gd name="connsiteX39" fmla="*/ 3695308 w 4338204"/>
              <a:gd name="connsiteY39" fmla="*/ 226244 h 329939"/>
              <a:gd name="connsiteX40" fmla="*/ 3289955 w 4338204"/>
              <a:gd name="connsiteY40" fmla="*/ 216817 h 329939"/>
              <a:gd name="connsiteX41" fmla="*/ 2384982 w 4338204"/>
              <a:gd name="connsiteY41" fmla="*/ 197963 h 329939"/>
              <a:gd name="connsiteX42" fmla="*/ 2318994 w 4338204"/>
              <a:gd name="connsiteY42" fmla="*/ 179110 h 329939"/>
              <a:gd name="connsiteX43" fmla="*/ 1659118 w 4338204"/>
              <a:gd name="connsiteY43" fmla="*/ 150829 h 329939"/>
              <a:gd name="connsiteX44" fmla="*/ 1404594 w 4338204"/>
              <a:gd name="connsiteY44" fmla="*/ 122549 h 329939"/>
              <a:gd name="connsiteX45" fmla="*/ 1329180 w 4338204"/>
              <a:gd name="connsiteY45" fmla="*/ 94268 h 329939"/>
              <a:gd name="connsiteX46" fmla="*/ 1234912 w 4338204"/>
              <a:gd name="connsiteY46" fmla="*/ 84842 h 329939"/>
              <a:gd name="connsiteX47" fmla="*/ 1102936 w 4338204"/>
              <a:gd name="connsiteY47" fmla="*/ 65988 h 329939"/>
              <a:gd name="connsiteX48" fmla="*/ 989815 w 4338204"/>
              <a:gd name="connsiteY48" fmla="*/ 47134 h 329939"/>
              <a:gd name="connsiteX49" fmla="*/ 914400 w 4338204"/>
              <a:gd name="connsiteY49" fmla="*/ 28281 h 329939"/>
              <a:gd name="connsiteX50" fmla="*/ 782425 w 4338204"/>
              <a:gd name="connsiteY50" fmla="*/ 0 h 329939"/>
              <a:gd name="connsiteX51" fmla="*/ 546755 w 4338204"/>
              <a:gd name="connsiteY51" fmla="*/ 37708 h 329939"/>
              <a:gd name="connsiteX52" fmla="*/ 480767 w 4338204"/>
              <a:gd name="connsiteY52" fmla="*/ 56561 h 329939"/>
              <a:gd name="connsiteX53" fmla="*/ 405353 w 4338204"/>
              <a:gd name="connsiteY53" fmla="*/ 65988 h 329939"/>
              <a:gd name="connsiteX54" fmla="*/ 339365 w 4338204"/>
              <a:gd name="connsiteY54" fmla="*/ 113122 h 329939"/>
              <a:gd name="connsiteX55" fmla="*/ 358219 w 4338204"/>
              <a:gd name="connsiteY55" fmla="*/ 169683 h 329939"/>
              <a:gd name="connsiteX56" fmla="*/ 443060 w 4338204"/>
              <a:gd name="connsiteY56" fmla="*/ 216817 h 329939"/>
              <a:gd name="connsiteX57" fmla="*/ 659877 w 4338204"/>
              <a:gd name="connsiteY57" fmla="*/ 254524 h 329939"/>
              <a:gd name="connsiteX58" fmla="*/ 754145 w 4338204"/>
              <a:gd name="connsiteY58" fmla="*/ 273378 h 329939"/>
              <a:gd name="connsiteX59" fmla="*/ 1904215 w 4338204"/>
              <a:gd name="connsiteY59" fmla="*/ 311085 h 329939"/>
              <a:gd name="connsiteX60" fmla="*/ 2036190 w 4338204"/>
              <a:gd name="connsiteY60" fmla="*/ 311085 h 32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38204" h="329939">
                <a:moveTo>
                  <a:pt x="0" y="94268"/>
                </a:moveTo>
                <a:cubicBezTo>
                  <a:pt x="18854" y="91126"/>
                  <a:pt x="37462" y="85591"/>
                  <a:pt x="56561" y="84842"/>
                </a:cubicBezTo>
                <a:cubicBezTo>
                  <a:pt x="1241612" y="38370"/>
                  <a:pt x="1291903" y="40942"/>
                  <a:pt x="2318994" y="18854"/>
                </a:cubicBezTo>
                <a:lnTo>
                  <a:pt x="2752627" y="28281"/>
                </a:lnTo>
                <a:cubicBezTo>
                  <a:pt x="2777944" y="29219"/>
                  <a:pt x="2802710" y="38055"/>
                  <a:pt x="2828042" y="37708"/>
                </a:cubicBezTo>
                <a:cubicBezTo>
                  <a:pt x="3032367" y="34909"/>
                  <a:pt x="3440784" y="18854"/>
                  <a:pt x="3440784" y="18854"/>
                </a:cubicBezTo>
                <a:cubicBezTo>
                  <a:pt x="3443648" y="18921"/>
                  <a:pt x="3978021" y="28862"/>
                  <a:pt x="4072380" y="37708"/>
                </a:cubicBezTo>
                <a:cubicBezTo>
                  <a:pt x="4098178" y="40127"/>
                  <a:pt x="4122386" y="51479"/>
                  <a:pt x="4147794" y="56561"/>
                </a:cubicBezTo>
                <a:lnTo>
                  <a:pt x="4194928" y="65988"/>
                </a:lnTo>
                <a:cubicBezTo>
                  <a:pt x="4119237" y="96265"/>
                  <a:pt x="4176696" y="77176"/>
                  <a:pt x="4091233" y="94268"/>
                </a:cubicBezTo>
                <a:cubicBezTo>
                  <a:pt x="4078529" y="96809"/>
                  <a:pt x="4066273" y="101377"/>
                  <a:pt x="4053526" y="103695"/>
                </a:cubicBezTo>
                <a:cubicBezTo>
                  <a:pt x="3957511" y="121153"/>
                  <a:pt x="3821285" y="124538"/>
                  <a:pt x="3742442" y="131976"/>
                </a:cubicBezTo>
                <a:cubicBezTo>
                  <a:pt x="3657456" y="139994"/>
                  <a:pt x="3572759" y="150829"/>
                  <a:pt x="3487918" y="160256"/>
                </a:cubicBezTo>
                <a:cubicBezTo>
                  <a:pt x="3227110" y="150829"/>
                  <a:pt x="2966438" y="136151"/>
                  <a:pt x="2705493" y="131976"/>
                </a:cubicBezTo>
                <a:cubicBezTo>
                  <a:pt x="2504696" y="128763"/>
                  <a:pt x="2333343" y="140081"/>
                  <a:pt x="2139885" y="150829"/>
                </a:cubicBezTo>
                <a:lnTo>
                  <a:pt x="1583703" y="141402"/>
                </a:lnTo>
                <a:cubicBezTo>
                  <a:pt x="1298548" y="134921"/>
                  <a:pt x="1392619" y="148435"/>
                  <a:pt x="1216058" y="113122"/>
                </a:cubicBezTo>
                <a:lnTo>
                  <a:pt x="122549" y="122549"/>
                </a:lnTo>
                <a:cubicBezTo>
                  <a:pt x="101240" y="123086"/>
                  <a:pt x="84153" y="156575"/>
                  <a:pt x="75415" y="169683"/>
                </a:cubicBezTo>
                <a:cubicBezTo>
                  <a:pt x="78557" y="197963"/>
                  <a:pt x="74274" y="228105"/>
                  <a:pt x="84842" y="254524"/>
                </a:cubicBezTo>
                <a:cubicBezTo>
                  <a:pt x="88532" y="263750"/>
                  <a:pt x="103989" y="260037"/>
                  <a:pt x="113122" y="263951"/>
                </a:cubicBezTo>
                <a:cubicBezTo>
                  <a:pt x="186070" y="295215"/>
                  <a:pt x="113209" y="274070"/>
                  <a:pt x="197963" y="292231"/>
                </a:cubicBezTo>
                <a:cubicBezTo>
                  <a:pt x="226290" y="298301"/>
                  <a:pt x="253960" y="308381"/>
                  <a:pt x="282804" y="311085"/>
                </a:cubicBezTo>
                <a:cubicBezTo>
                  <a:pt x="354829" y="317837"/>
                  <a:pt x="427380" y="316710"/>
                  <a:pt x="499621" y="320512"/>
                </a:cubicBezTo>
                <a:cubicBezTo>
                  <a:pt x="546794" y="322995"/>
                  <a:pt x="593889" y="326797"/>
                  <a:pt x="641023" y="329939"/>
                </a:cubicBezTo>
                <a:cubicBezTo>
                  <a:pt x="848413" y="323654"/>
                  <a:pt x="1056292" y="326658"/>
                  <a:pt x="1263192" y="311085"/>
                </a:cubicBezTo>
                <a:cubicBezTo>
                  <a:pt x="1349232" y="304609"/>
                  <a:pt x="1432656" y="278429"/>
                  <a:pt x="1517716" y="263951"/>
                </a:cubicBezTo>
                <a:cubicBezTo>
                  <a:pt x="1580363" y="253288"/>
                  <a:pt x="1642985" y="241640"/>
                  <a:pt x="1706252" y="235671"/>
                </a:cubicBezTo>
                <a:cubicBezTo>
                  <a:pt x="1964694" y="211290"/>
                  <a:pt x="2241550" y="212421"/>
                  <a:pt x="2498103" y="207390"/>
                </a:cubicBezTo>
                <a:cubicBezTo>
                  <a:pt x="2604940" y="191679"/>
                  <a:pt x="2710763" y="165649"/>
                  <a:pt x="2818615" y="160256"/>
                </a:cubicBezTo>
                <a:lnTo>
                  <a:pt x="3007151" y="150829"/>
                </a:lnTo>
                <a:lnTo>
                  <a:pt x="3761295" y="122549"/>
                </a:lnTo>
                <a:cubicBezTo>
                  <a:pt x="3808465" y="119999"/>
                  <a:pt x="3855563" y="116264"/>
                  <a:pt x="3902697" y="113122"/>
                </a:cubicBezTo>
                <a:cubicBezTo>
                  <a:pt x="4044099" y="116264"/>
                  <a:pt x="4185826" y="112472"/>
                  <a:pt x="4326903" y="122549"/>
                </a:cubicBezTo>
                <a:cubicBezTo>
                  <a:pt x="4338204" y="123356"/>
                  <a:pt x="4308756" y="136335"/>
                  <a:pt x="4298623" y="141402"/>
                </a:cubicBezTo>
                <a:cubicBezTo>
                  <a:pt x="4283488" y="148970"/>
                  <a:pt x="4267697" y="155393"/>
                  <a:pt x="4251489" y="160256"/>
                </a:cubicBezTo>
                <a:cubicBezTo>
                  <a:pt x="4237699" y="164393"/>
                  <a:pt x="4158023" y="177831"/>
                  <a:pt x="4147794" y="179110"/>
                </a:cubicBezTo>
                <a:lnTo>
                  <a:pt x="3902697" y="207390"/>
                </a:lnTo>
                <a:cubicBezTo>
                  <a:pt x="3874427" y="210621"/>
                  <a:pt x="3846227" y="214635"/>
                  <a:pt x="3817856" y="216817"/>
                </a:cubicBezTo>
                <a:lnTo>
                  <a:pt x="3695308" y="226244"/>
                </a:lnTo>
                <a:lnTo>
                  <a:pt x="3289955" y="216817"/>
                </a:lnTo>
                <a:lnTo>
                  <a:pt x="2384982" y="197963"/>
                </a:lnTo>
                <a:cubicBezTo>
                  <a:pt x="2362123" y="197075"/>
                  <a:pt x="2341757" y="181386"/>
                  <a:pt x="2318994" y="179110"/>
                </a:cubicBezTo>
                <a:cubicBezTo>
                  <a:pt x="2122418" y="159452"/>
                  <a:pt x="1853583" y="156085"/>
                  <a:pt x="1659118" y="150829"/>
                </a:cubicBezTo>
                <a:cubicBezTo>
                  <a:pt x="1574277" y="141402"/>
                  <a:pt x="1484522" y="152523"/>
                  <a:pt x="1404594" y="122549"/>
                </a:cubicBezTo>
                <a:cubicBezTo>
                  <a:pt x="1379456" y="113122"/>
                  <a:pt x="1355388" y="100092"/>
                  <a:pt x="1329180" y="94268"/>
                </a:cubicBezTo>
                <a:cubicBezTo>
                  <a:pt x="1298353" y="87417"/>
                  <a:pt x="1266248" y="88759"/>
                  <a:pt x="1234912" y="84842"/>
                </a:cubicBezTo>
                <a:cubicBezTo>
                  <a:pt x="1190817" y="79330"/>
                  <a:pt x="1146858" y="72745"/>
                  <a:pt x="1102936" y="65988"/>
                </a:cubicBezTo>
                <a:cubicBezTo>
                  <a:pt x="1065153" y="60175"/>
                  <a:pt x="1026901" y="56405"/>
                  <a:pt x="989815" y="47134"/>
                </a:cubicBezTo>
                <a:cubicBezTo>
                  <a:pt x="964677" y="40850"/>
                  <a:pt x="939695" y="33902"/>
                  <a:pt x="914400" y="28281"/>
                </a:cubicBezTo>
                <a:cubicBezTo>
                  <a:pt x="813918" y="5951"/>
                  <a:pt x="857967" y="15109"/>
                  <a:pt x="782425" y="0"/>
                </a:cubicBezTo>
                <a:cubicBezTo>
                  <a:pt x="597221" y="32684"/>
                  <a:pt x="675994" y="21553"/>
                  <a:pt x="546755" y="37708"/>
                </a:cubicBezTo>
                <a:cubicBezTo>
                  <a:pt x="524342" y="45178"/>
                  <a:pt x="504438" y="52616"/>
                  <a:pt x="480767" y="56561"/>
                </a:cubicBezTo>
                <a:cubicBezTo>
                  <a:pt x="455778" y="60726"/>
                  <a:pt x="430491" y="62846"/>
                  <a:pt x="405353" y="65988"/>
                </a:cubicBezTo>
                <a:cubicBezTo>
                  <a:pt x="339365" y="87984"/>
                  <a:pt x="355077" y="65988"/>
                  <a:pt x="339365" y="113122"/>
                </a:cubicBezTo>
                <a:cubicBezTo>
                  <a:pt x="345650" y="131976"/>
                  <a:pt x="346822" y="153402"/>
                  <a:pt x="358219" y="169683"/>
                </a:cubicBezTo>
                <a:cubicBezTo>
                  <a:pt x="383045" y="205148"/>
                  <a:pt x="406713" y="209165"/>
                  <a:pt x="443060" y="216817"/>
                </a:cubicBezTo>
                <a:cubicBezTo>
                  <a:pt x="791327" y="290136"/>
                  <a:pt x="440831" y="218016"/>
                  <a:pt x="659877" y="254524"/>
                </a:cubicBezTo>
                <a:cubicBezTo>
                  <a:pt x="691486" y="259792"/>
                  <a:pt x="722251" y="270266"/>
                  <a:pt x="754145" y="273378"/>
                </a:cubicBezTo>
                <a:cubicBezTo>
                  <a:pt x="1076489" y="304826"/>
                  <a:pt x="1696866" y="307135"/>
                  <a:pt x="1904215" y="311085"/>
                </a:cubicBezTo>
                <a:cubicBezTo>
                  <a:pt x="1948199" y="311923"/>
                  <a:pt x="1992198" y="311085"/>
                  <a:pt x="2036190" y="311085"/>
                </a:cubicBezTo>
              </a:path>
            </a:pathLst>
          </a:custGeom>
          <a:ln w="190500">
            <a:solidFill>
              <a:srgbClr val="FF0000">
                <a:alpha val="1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5580112" y="5919663"/>
            <a:ext cx="285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FF0000"/>
                </a:solidFill>
                <a:latin typeface="Traveling _Typewriter" pitchFamily="2" charset="0"/>
              </a:rPr>
              <a:t>Turing </a:t>
            </a:r>
            <a:r>
              <a:rPr lang="de-DE" sz="2400" b="1" dirty="0" err="1" smtClean="0">
                <a:solidFill>
                  <a:srgbClr val="FF0000"/>
                </a:solidFill>
                <a:latin typeface="Traveling _Typewriter" pitchFamily="2" charset="0"/>
              </a:rPr>
              <a:t>Complete</a:t>
            </a:r>
            <a:r>
              <a:rPr lang="de-DE" sz="2400" b="1" dirty="0" smtClean="0">
                <a:solidFill>
                  <a:srgbClr val="FF0000"/>
                </a:solidFill>
                <a:latin typeface="Traveling _Typewriter" pitchFamily="2" charset="0"/>
              </a:rPr>
              <a:t>!</a:t>
            </a:r>
            <a:endParaRPr lang="de-DE" sz="2400" b="1" dirty="0">
              <a:solidFill>
                <a:srgbClr val="FF0000"/>
              </a:solidFill>
              <a:latin typeface="Traveling _Typewriter" pitchFamily="2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424082" y="6279703"/>
            <a:ext cx="4756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FF0000"/>
                </a:solidFill>
                <a:latin typeface="Traveling _Typewriter" pitchFamily="2" charset="0"/>
              </a:rPr>
              <a:t>Requires</a:t>
            </a:r>
            <a:r>
              <a:rPr lang="de-DE" sz="2400" b="1" dirty="0" smtClean="0">
                <a:solidFill>
                  <a:srgbClr val="FF0000"/>
                </a:solidFill>
                <a:latin typeface="Traveling _Typewriter" pitchFamily="2" charset="0"/>
              </a:rPr>
              <a:t> </a:t>
            </a:r>
            <a:r>
              <a:rPr lang="de-DE" sz="2400" b="1" dirty="0" err="1" smtClean="0">
                <a:solidFill>
                  <a:srgbClr val="FF0000"/>
                </a:solidFill>
                <a:latin typeface="Traveling _Typewriter" pitchFamily="2" charset="0"/>
              </a:rPr>
              <a:t>Semantic</a:t>
            </a:r>
            <a:r>
              <a:rPr lang="de-DE" sz="2400" b="1" dirty="0" smtClean="0">
                <a:solidFill>
                  <a:srgbClr val="FF0000"/>
                </a:solidFill>
                <a:latin typeface="Traveling _Typewriter" pitchFamily="2" charset="0"/>
              </a:rPr>
              <a:t> Analysis!</a:t>
            </a:r>
            <a:endParaRPr lang="de-DE" sz="2400" b="1" dirty="0">
              <a:solidFill>
                <a:srgbClr val="FF0000"/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268760"/>
            <a:ext cx="5173322" cy="387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hteck 10"/>
          <p:cNvSpPr/>
          <p:nvPr/>
        </p:nvSpPr>
        <p:spPr>
          <a:xfrm>
            <a:off x="151230" y="116632"/>
            <a:ext cx="4564786" cy="1656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-252536" y="158775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5301208"/>
            <a:ext cx="10763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42667" y="5238253"/>
            <a:ext cx="28956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9672" y="5733256"/>
            <a:ext cx="38862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6" cstate="print"/>
          <a:srcRect l="92194"/>
          <a:stretch>
            <a:fillRect/>
          </a:stretch>
        </p:blipFill>
        <p:spPr bwMode="auto">
          <a:xfrm>
            <a:off x="1068313" y="6165304"/>
            <a:ext cx="33533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Freihandform 15"/>
          <p:cNvSpPr/>
          <p:nvPr/>
        </p:nvSpPr>
        <p:spPr>
          <a:xfrm>
            <a:off x="1115616" y="5373216"/>
            <a:ext cx="3384376" cy="432048"/>
          </a:xfrm>
          <a:custGeom>
            <a:avLst/>
            <a:gdLst>
              <a:gd name="connsiteX0" fmla="*/ 0 w 4338204"/>
              <a:gd name="connsiteY0" fmla="*/ 94268 h 329939"/>
              <a:gd name="connsiteX1" fmla="*/ 56561 w 4338204"/>
              <a:gd name="connsiteY1" fmla="*/ 84842 h 329939"/>
              <a:gd name="connsiteX2" fmla="*/ 2318994 w 4338204"/>
              <a:gd name="connsiteY2" fmla="*/ 18854 h 329939"/>
              <a:gd name="connsiteX3" fmla="*/ 2752627 w 4338204"/>
              <a:gd name="connsiteY3" fmla="*/ 28281 h 329939"/>
              <a:gd name="connsiteX4" fmla="*/ 2828042 w 4338204"/>
              <a:gd name="connsiteY4" fmla="*/ 37708 h 329939"/>
              <a:gd name="connsiteX5" fmla="*/ 3440784 w 4338204"/>
              <a:gd name="connsiteY5" fmla="*/ 18854 h 329939"/>
              <a:gd name="connsiteX6" fmla="*/ 4072380 w 4338204"/>
              <a:gd name="connsiteY6" fmla="*/ 37708 h 329939"/>
              <a:gd name="connsiteX7" fmla="*/ 4147794 w 4338204"/>
              <a:gd name="connsiteY7" fmla="*/ 56561 h 329939"/>
              <a:gd name="connsiteX8" fmla="*/ 4194928 w 4338204"/>
              <a:gd name="connsiteY8" fmla="*/ 65988 h 329939"/>
              <a:gd name="connsiteX9" fmla="*/ 4091233 w 4338204"/>
              <a:gd name="connsiteY9" fmla="*/ 94268 h 329939"/>
              <a:gd name="connsiteX10" fmla="*/ 4053526 w 4338204"/>
              <a:gd name="connsiteY10" fmla="*/ 103695 h 329939"/>
              <a:gd name="connsiteX11" fmla="*/ 3742442 w 4338204"/>
              <a:gd name="connsiteY11" fmla="*/ 131976 h 329939"/>
              <a:gd name="connsiteX12" fmla="*/ 3487918 w 4338204"/>
              <a:gd name="connsiteY12" fmla="*/ 160256 h 329939"/>
              <a:gd name="connsiteX13" fmla="*/ 2705493 w 4338204"/>
              <a:gd name="connsiteY13" fmla="*/ 131976 h 329939"/>
              <a:gd name="connsiteX14" fmla="*/ 2139885 w 4338204"/>
              <a:gd name="connsiteY14" fmla="*/ 150829 h 329939"/>
              <a:gd name="connsiteX15" fmla="*/ 1583703 w 4338204"/>
              <a:gd name="connsiteY15" fmla="*/ 141402 h 329939"/>
              <a:gd name="connsiteX16" fmla="*/ 1216058 w 4338204"/>
              <a:gd name="connsiteY16" fmla="*/ 113122 h 329939"/>
              <a:gd name="connsiteX17" fmla="*/ 122549 w 4338204"/>
              <a:gd name="connsiteY17" fmla="*/ 122549 h 329939"/>
              <a:gd name="connsiteX18" fmla="*/ 75415 w 4338204"/>
              <a:gd name="connsiteY18" fmla="*/ 169683 h 329939"/>
              <a:gd name="connsiteX19" fmla="*/ 84842 w 4338204"/>
              <a:gd name="connsiteY19" fmla="*/ 254524 h 329939"/>
              <a:gd name="connsiteX20" fmla="*/ 113122 w 4338204"/>
              <a:gd name="connsiteY20" fmla="*/ 263951 h 329939"/>
              <a:gd name="connsiteX21" fmla="*/ 197963 w 4338204"/>
              <a:gd name="connsiteY21" fmla="*/ 292231 h 329939"/>
              <a:gd name="connsiteX22" fmla="*/ 282804 w 4338204"/>
              <a:gd name="connsiteY22" fmla="*/ 311085 h 329939"/>
              <a:gd name="connsiteX23" fmla="*/ 499621 w 4338204"/>
              <a:gd name="connsiteY23" fmla="*/ 320512 h 329939"/>
              <a:gd name="connsiteX24" fmla="*/ 641023 w 4338204"/>
              <a:gd name="connsiteY24" fmla="*/ 329939 h 329939"/>
              <a:gd name="connsiteX25" fmla="*/ 1263192 w 4338204"/>
              <a:gd name="connsiteY25" fmla="*/ 311085 h 329939"/>
              <a:gd name="connsiteX26" fmla="*/ 1517716 w 4338204"/>
              <a:gd name="connsiteY26" fmla="*/ 263951 h 329939"/>
              <a:gd name="connsiteX27" fmla="*/ 1706252 w 4338204"/>
              <a:gd name="connsiteY27" fmla="*/ 235671 h 329939"/>
              <a:gd name="connsiteX28" fmla="*/ 2498103 w 4338204"/>
              <a:gd name="connsiteY28" fmla="*/ 207390 h 329939"/>
              <a:gd name="connsiteX29" fmla="*/ 2818615 w 4338204"/>
              <a:gd name="connsiteY29" fmla="*/ 160256 h 329939"/>
              <a:gd name="connsiteX30" fmla="*/ 3007151 w 4338204"/>
              <a:gd name="connsiteY30" fmla="*/ 150829 h 329939"/>
              <a:gd name="connsiteX31" fmla="*/ 3761295 w 4338204"/>
              <a:gd name="connsiteY31" fmla="*/ 122549 h 329939"/>
              <a:gd name="connsiteX32" fmla="*/ 3902697 w 4338204"/>
              <a:gd name="connsiteY32" fmla="*/ 113122 h 329939"/>
              <a:gd name="connsiteX33" fmla="*/ 4326903 w 4338204"/>
              <a:gd name="connsiteY33" fmla="*/ 122549 h 329939"/>
              <a:gd name="connsiteX34" fmla="*/ 4298623 w 4338204"/>
              <a:gd name="connsiteY34" fmla="*/ 141402 h 329939"/>
              <a:gd name="connsiteX35" fmla="*/ 4251489 w 4338204"/>
              <a:gd name="connsiteY35" fmla="*/ 160256 h 329939"/>
              <a:gd name="connsiteX36" fmla="*/ 4147794 w 4338204"/>
              <a:gd name="connsiteY36" fmla="*/ 179110 h 329939"/>
              <a:gd name="connsiteX37" fmla="*/ 3902697 w 4338204"/>
              <a:gd name="connsiteY37" fmla="*/ 207390 h 329939"/>
              <a:gd name="connsiteX38" fmla="*/ 3817856 w 4338204"/>
              <a:gd name="connsiteY38" fmla="*/ 216817 h 329939"/>
              <a:gd name="connsiteX39" fmla="*/ 3695308 w 4338204"/>
              <a:gd name="connsiteY39" fmla="*/ 226244 h 329939"/>
              <a:gd name="connsiteX40" fmla="*/ 3289955 w 4338204"/>
              <a:gd name="connsiteY40" fmla="*/ 216817 h 329939"/>
              <a:gd name="connsiteX41" fmla="*/ 2384982 w 4338204"/>
              <a:gd name="connsiteY41" fmla="*/ 197963 h 329939"/>
              <a:gd name="connsiteX42" fmla="*/ 2318994 w 4338204"/>
              <a:gd name="connsiteY42" fmla="*/ 179110 h 329939"/>
              <a:gd name="connsiteX43" fmla="*/ 1659118 w 4338204"/>
              <a:gd name="connsiteY43" fmla="*/ 150829 h 329939"/>
              <a:gd name="connsiteX44" fmla="*/ 1404594 w 4338204"/>
              <a:gd name="connsiteY44" fmla="*/ 122549 h 329939"/>
              <a:gd name="connsiteX45" fmla="*/ 1329180 w 4338204"/>
              <a:gd name="connsiteY45" fmla="*/ 94268 h 329939"/>
              <a:gd name="connsiteX46" fmla="*/ 1234912 w 4338204"/>
              <a:gd name="connsiteY46" fmla="*/ 84842 h 329939"/>
              <a:gd name="connsiteX47" fmla="*/ 1102936 w 4338204"/>
              <a:gd name="connsiteY47" fmla="*/ 65988 h 329939"/>
              <a:gd name="connsiteX48" fmla="*/ 989815 w 4338204"/>
              <a:gd name="connsiteY48" fmla="*/ 47134 h 329939"/>
              <a:gd name="connsiteX49" fmla="*/ 914400 w 4338204"/>
              <a:gd name="connsiteY49" fmla="*/ 28281 h 329939"/>
              <a:gd name="connsiteX50" fmla="*/ 782425 w 4338204"/>
              <a:gd name="connsiteY50" fmla="*/ 0 h 329939"/>
              <a:gd name="connsiteX51" fmla="*/ 546755 w 4338204"/>
              <a:gd name="connsiteY51" fmla="*/ 37708 h 329939"/>
              <a:gd name="connsiteX52" fmla="*/ 480767 w 4338204"/>
              <a:gd name="connsiteY52" fmla="*/ 56561 h 329939"/>
              <a:gd name="connsiteX53" fmla="*/ 405353 w 4338204"/>
              <a:gd name="connsiteY53" fmla="*/ 65988 h 329939"/>
              <a:gd name="connsiteX54" fmla="*/ 339365 w 4338204"/>
              <a:gd name="connsiteY54" fmla="*/ 113122 h 329939"/>
              <a:gd name="connsiteX55" fmla="*/ 358219 w 4338204"/>
              <a:gd name="connsiteY55" fmla="*/ 169683 h 329939"/>
              <a:gd name="connsiteX56" fmla="*/ 443060 w 4338204"/>
              <a:gd name="connsiteY56" fmla="*/ 216817 h 329939"/>
              <a:gd name="connsiteX57" fmla="*/ 659877 w 4338204"/>
              <a:gd name="connsiteY57" fmla="*/ 254524 h 329939"/>
              <a:gd name="connsiteX58" fmla="*/ 754145 w 4338204"/>
              <a:gd name="connsiteY58" fmla="*/ 273378 h 329939"/>
              <a:gd name="connsiteX59" fmla="*/ 1904215 w 4338204"/>
              <a:gd name="connsiteY59" fmla="*/ 311085 h 329939"/>
              <a:gd name="connsiteX60" fmla="*/ 2036190 w 4338204"/>
              <a:gd name="connsiteY60" fmla="*/ 311085 h 32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38204" h="329939">
                <a:moveTo>
                  <a:pt x="0" y="94268"/>
                </a:moveTo>
                <a:cubicBezTo>
                  <a:pt x="18854" y="91126"/>
                  <a:pt x="37462" y="85591"/>
                  <a:pt x="56561" y="84842"/>
                </a:cubicBezTo>
                <a:cubicBezTo>
                  <a:pt x="1241612" y="38370"/>
                  <a:pt x="1291903" y="40942"/>
                  <a:pt x="2318994" y="18854"/>
                </a:cubicBezTo>
                <a:lnTo>
                  <a:pt x="2752627" y="28281"/>
                </a:lnTo>
                <a:cubicBezTo>
                  <a:pt x="2777944" y="29219"/>
                  <a:pt x="2802710" y="38055"/>
                  <a:pt x="2828042" y="37708"/>
                </a:cubicBezTo>
                <a:cubicBezTo>
                  <a:pt x="3032367" y="34909"/>
                  <a:pt x="3440784" y="18854"/>
                  <a:pt x="3440784" y="18854"/>
                </a:cubicBezTo>
                <a:cubicBezTo>
                  <a:pt x="3443648" y="18921"/>
                  <a:pt x="3978021" y="28862"/>
                  <a:pt x="4072380" y="37708"/>
                </a:cubicBezTo>
                <a:cubicBezTo>
                  <a:pt x="4098178" y="40127"/>
                  <a:pt x="4122386" y="51479"/>
                  <a:pt x="4147794" y="56561"/>
                </a:cubicBezTo>
                <a:lnTo>
                  <a:pt x="4194928" y="65988"/>
                </a:lnTo>
                <a:cubicBezTo>
                  <a:pt x="4119237" y="96265"/>
                  <a:pt x="4176696" y="77176"/>
                  <a:pt x="4091233" y="94268"/>
                </a:cubicBezTo>
                <a:cubicBezTo>
                  <a:pt x="4078529" y="96809"/>
                  <a:pt x="4066273" y="101377"/>
                  <a:pt x="4053526" y="103695"/>
                </a:cubicBezTo>
                <a:cubicBezTo>
                  <a:pt x="3957511" y="121153"/>
                  <a:pt x="3821285" y="124538"/>
                  <a:pt x="3742442" y="131976"/>
                </a:cubicBezTo>
                <a:cubicBezTo>
                  <a:pt x="3657456" y="139994"/>
                  <a:pt x="3572759" y="150829"/>
                  <a:pt x="3487918" y="160256"/>
                </a:cubicBezTo>
                <a:cubicBezTo>
                  <a:pt x="3227110" y="150829"/>
                  <a:pt x="2966438" y="136151"/>
                  <a:pt x="2705493" y="131976"/>
                </a:cubicBezTo>
                <a:cubicBezTo>
                  <a:pt x="2504696" y="128763"/>
                  <a:pt x="2333343" y="140081"/>
                  <a:pt x="2139885" y="150829"/>
                </a:cubicBezTo>
                <a:lnTo>
                  <a:pt x="1583703" y="141402"/>
                </a:lnTo>
                <a:cubicBezTo>
                  <a:pt x="1298548" y="134921"/>
                  <a:pt x="1392619" y="148435"/>
                  <a:pt x="1216058" y="113122"/>
                </a:cubicBezTo>
                <a:lnTo>
                  <a:pt x="122549" y="122549"/>
                </a:lnTo>
                <a:cubicBezTo>
                  <a:pt x="101240" y="123086"/>
                  <a:pt x="84153" y="156575"/>
                  <a:pt x="75415" y="169683"/>
                </a:cubicBezTo>
                <a:cubicBezTo>
                  <a:pt x="78557" y="197963"/>
                  <a:pt x="74274" y="228105"/>
                  <a:pt x="84842" y="254524"/>
                </a:cubicBezTo>
                <a:cubicBezTo>
                  <a:pt x="88532" y="263750"/>
                  <a:pt x="103989" y="260037"/>
                  <a:pt x="113122" y="263951"/>
                </a:cubicBezTo>
                <a:cubicBezTo>
                  <a:pt x="186070" y="295215"/>
                  <a:pt x="113209" y="274070"/>
                  <a:pt x="197963" y="292231"/>
                </a:cubicBezTo>
                <a:cubicBezTo>
                  <a:pt x="226290" y="298301"/>
                  <a:pt x="253960" y="308381"/>
                  <a:pt x="282804" y="311085"/>
                </a:cubicBezTo>
                <a:cubicBezTo>
                  <a:pt x="354829" y="317837"/>
                  <a:pt x="427380" y="316710"/>
                  <a:pt x="499621" y="320512"/>
                </a:cubicBezTo>
                <a:cubicBezTo>
                  <a:pt x="546794" y="322995"/>
                  <a:pt x="593889" y="326797"/>
                  <a:pt x="641023" y="329939"/>
                </a:cubicBezTo>
                <a:cubicBezTo>
                  <a:pt x="848413" y="323654"/>
                  <a:pt x="1056292" y="326658"/>
                  <a:pt x="1263192" y="311085"/>
                </a:cubicBezTo>
                <a:cubicBezTo>
                  <a:pt x="1349232" y="304609"/>
                  <a:pt x="1432656" y="278429"/>
                  <a:pt x="1517716" y="263951"/>
                </a:cubicBezTo>
                <a:cubicBezTo>
                  <a:pt x="1580363" y="253288"/>
                  <a:pt x="1642985" y="241640"/>
                  <a:pt x="1706252" y="235671"/>
                </a:cubicBezTo>
                <a:cubicBezTo>
                  <a:pt x="1964694" y="211290"/>
                  <a:pt x="2241550" y="212421"/>
                  <a:pt x="2498103" y="207390"/>
                </a:cubicBezTo>
                <a:cubicBezTo>
                  <a:pt x="2604940" y="191679"/>
                  <a:pt x="2710763" y="165649"/>
                  <a:pt x="2818615" y="160256"/>
                </a:cubicBezTo>
                <a:lnTo>
                  <a:pt x="3007151" y="150829"/>
                </a:lnTo>
                <a:lnTo>
                  <a:pt x="3761295" y="122549"/>
                </a:lnTo>
                <a:cubicBezTo>
                  <a:pt x="3808465" y="119999"/>
                  <a:pt x="3855563" y="116264"/>
                  <a:pt x="3902697" y="113122"/>
                </a:cubicBezTo>
                <a:cubicBezTo>
                  <a:pt x="4044099" y="116264"/>
                  <a:pt x="4185826" y="112472"/>
                  <a:pt x="4326903" y="122549"/>
                </a:cubicBezTo>
                <a:cubicBezTo>
                  <a:pt x="4338204" y="123356"/>
                  <a:pt x="4308756" y="136335"/>
                  <a:pt x="4298623" y="141402"/>
                </a:cubicBezTo>
                <a:cubicBezTo>
                  <a:pt x="4283488" y="148970"/>
                  <a:pt x="4267697" y="155393"/>
                  <a:pt x="4251489" y="160256"/>
                </a:cubicBezTo>
                <a:cubicBezTo>
                  <a:pt x="4237699" y="164393"/>
                  <a:pt x="4158023" y="177831"/>
                  <a:pt x="4147794" y="179110"/>
                </a:cubicBezTo>
                <a:lnTo>
                  <a:pt x="3902697" y="207390"/>
                </a:lnTo>
                <a:cubicBezTo>
                  <a:pt x="3874427" y="210621"/>
                  <a:pt x="3846227" y="214635"/>
                  <a:pt x="3817856" y="216817"/>
                </a:cubicBezTo>
                <a:lnTo>
                  <a:pt x="3695308" y="226244"/>
                </a:lnTo>
                <a:lnTo>
                  <a:pt x="3289955" y="216817"/>
                </a:lnTo>
                <a:lnTo>
                  <a:pt x="2384982" y="197963"/>
                </a:lnTo>
                <a:cubicBezTo>
                  <a:pt x="2362123" y="197075"/>
                  <a:pt x="2341757" y="181386"/>
                  <a:pt x="2318994" y="179110"/>
                </a:cubicBezTo>
                <a:cubicBezTo>
                  <a:pt x="2122418" y="159452"/>
                  <a:pt x="1853583" y="156085"/>
                  <a:pt x="1659118" y="150829"/>
                </a:cubicBezTo>
                <a:cubicBezTo>
                  <a:pt x="1574277" y="141402"/>
                  <a:pt x="1484522" y="152523"/>
                  <a:pt x="1404594" y="122549"/>
                </a:cubicBezTo>
                <a:cubicBezTo>
                  <a:pt x="1379456" y="113122"/>
                  <a:pt x="1355388" y="100092"/>
                  <a:pt x="1329180" y="94268"/>
                </a:cubicBezTo>
                <a:cubicBezTo>
                  <a:pt x="1298353" y="87417"/>
                  <a:pt x="1266248" y="88759"/>
                  <a:pt x="1234912" y="84842"/>
                </a:cubicBezTo>
                <a:cubicBezTo>
                  <a:pt x="1190817" y="79330"/>
                  <a:pt x="1146858" y="72745"/>
                  <a:pt x="1102936" y="65988"/>
                </a:cubicBezTo>
                <a:cubicBezTo>
                  <a:pt x="1065153" y="60175"/>
                  <a:pt x="1026901" y="56405"/>
                  <a:pt x="989815" y="47134"/>
                </a:cubicBezTo>
                <a:cubicBezTo>
                  <a:pt x="964677" y="40850"/>
                  <a:pt x="939695" y="33902"/>
                  <a:pt x="914400" y="28281"/>
                </a:cubicBezTo>
                <a:cubicBezTo>
                  <a:pt x="813918" y="5951"/>
                  <a:pt x="857967" y="15109"/>
                  <a:pt x="782425" y="0"/>
                </a:cubicBezTo>
                <a:cubicBezTo>
                  <a:pt x="597221" y="32684"/>
                  <a:pt x="675994" y="21553"/>
                  <a:pt x="546755" y="37708"/>
                </a:cubicBezTo>
                <a:cubicBezTo>
                  <a:pt x="524342" y="45178"/>
                  <a:pt x="504438" y="52616"/>
                  <a:pt x="480767" y="56561"/>
                </a:cubicBezTo>
                <a:cubicBezTo>
                  <a:pt x="455778" y="60726"/>
                  <a:pt x="430491" y="62846"/>
                  <a:pt x="405353" y="65988"/>
                </a:cubicBezTo>
                <a:cubicBezTo>
                  <a:pt x="339365" y="87984"/>
                  <a:pt x="355077" y="65988"/>
                  <a:pt x="339365" y="113122"/>
                </a:cubicBezTo>
                <a:cubicBezTo>
                  <a:pt x="345650" y="131976"/>
                  <a:pt x="346822" y="153402"/>
                  <a:pt x="358219" y="169683"/>
                </a:cubicBezTo>
                <a:cubicBezTo>
                  <a:pt x="383045" y="205148"/>
                  <a:pt x="406713" y="209165"/>
                  <a:pt x="443060" y="216817"/>
                </a:cubicBezTo>
                <a:cubicBezTo>
                  <a:pt x="791327" y="290136"/>
                  <a:pt x="440831" y="218016"/>
                  <a:pt x="659877" y="254524"/>
                </a:cubicBezTo>
                <a:cubicBezTo>
                  <a:pt x="691486" y="259792"/>
                  <a:pt x="722251" y="270266"/>
                  <a:pt x="754145" y="273378"/>
                </a:cubicBezTo>
                <a:cubicBezTo>
                  <a:pt x="1076489" y="304826"/>
                  <a:pt x="1696866" y="307135"/>
                  <a:pt x="1904215" y="311085"/>
                </a:cubicBezTo>
                <a:cubicBezTo>
                  <a:pt x="1948199" y="311923"/>
                  <a:pt x="1992198" y="311085"/>
                  <a:pt x="2036190" y="311085"/>
                </a:cubicBezTo>
              </a:path>
            </a:pathLst>
          </a:custGeom>
          <a:ln w="190500">
            <a:solidFill>
              <a:srgbClr val="00B050">
                <a:alpha val="1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285984" y="2925538"/>
            <a:ext cx="4143404" cy="1785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Pfeil nach links und rechts 5"/>
          <p:cNvSpPr/>
          <p:nvPr/>
        </p:nvSpPr>
        <p:spPr>
          <a:xfrm rot="1475172">
            <a:off x="307199" y="2761343"/>
            <a:ext cx="8373336" cy="484632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raveling _Typewriter" pitchFamily="2" charset="0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251520" y="1556792"/>
            <a:ext cx="792088" cy="785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endParaRPr kumimoji="0" lang="de-DE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6876256" y="5091454"/>
            <a:ext cx="2448272" cy="785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LEGO Robot </a:t>
            </a:r>
            <a:r>
              <a:rPr kumimoji="0" lang="de-DE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Control</a:t>
            </a:r>
            <a:r>
              <a:rPr kumimoji="0" lang="de-DE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683568" y="2427158"/>
            <a:ext cx="2952328" cy="785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Components</a:t>
            </a:r>
            <a:endParaRPr kumimoji="0" lang="de-DE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2123728" y="3284984"/>
            <a:ext cx="3240360" cy="785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State</a:t>
            </a:r>
            <a:r>
              <a:rPr kumimoji="0" lang="de-DE" sz="28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 Machines</a:t>
            </a:r>
            <a:endParaRPr kumimoji="0" lang="de-DE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4139952" y="4149080"/>
            <a:ext cx="3240360" cy="785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Sensor</a:t>
            </a:r>
            <a:r>
              <a:rPr kumimoji="0" lang="de-DE" sz="28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 Access</a:t>
            </a:r>
            <a:endParaRPr kumimoji="0" lang="de-DE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Titel 1"/>
          <p:cNvSpPr txBox="1">
            <a:spLocks/>
          </p:cNvSpPr>
          <p:nvPr/>
        </p:nvSpPr>
        <p:spPr>
          <a:xfrm>
            <a:off x="1259632" y="764704"/>
            <a:ext cx="4213132" cy="657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General </a:t>
            </a:r>
            <a:r>
              <a:rPr kumimoji="0" lang="de-DE" sz="36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Purpose</a:t>
            </a:r>
            <a:endParaRPr kumimoji="0" lang="de-DE" sz="36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1"/>
          <p:cNvSpPr txBox="1">
            <a:spLocks/>
          </p:cNvSpPr>
          <p:nvPr/>
        </p:nvSpPr>
        <p:spPr>
          <a:xfrm>
            <a:off x="6804248" y="2924944"/>
            <a:ext cx="4213132" cy="657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Domain </a:t>
            </a:r>
            <a:br>
              <a:rPr kumimoji="0" lang="de-DE" sz="3600" b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</a:br>
            <a:r>
              <a:rPr kumimoji="0" lang="de-DE" sz="36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Specific</a:t>
            </a:r>
            <a:endParaRPr kumimoji="0" lang="de-DE" sz="36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151230" y="116632"/>
            <a:ext cx="4564786" cy="1656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-252536" y="158775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348880"/>
            <a:ext cx="7800975" cy="35147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683568" y="188640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4355976" y="3356992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In-Language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Pfeil nach unten 5"/>
          <p:cNvSpPr/>
          <p:nvPr/>
        </p:nvSpPr>
        <p:spPr>
          <a:xfrm rot="18509983">
            <a:off x="4256810" y="2373614"/>
            <a:ext cx="484632" cy="97840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unten 6"/>
          <p:cNvSpPr/>
          <p:nvPr/>
        </p:nvSpPr>
        <p:spPr>
          <a:xfrm rot="7675983">
            <a:off x="3496344" y="1773459"/>
            <a:ext cx="484632" cy="97840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391472" y="4941168"/>
            <a:ext cx="349289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Libraries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Classes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Frameworks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683568" y="188640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4355976" y="3356992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In-Language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391472" y="4695279"/>
            <a:ext cx="4068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User-Definable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Simpler Language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683568" y="1484784"/>
            <a:ext cx="47525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Analyzable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Better IDE Support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683568" y="188640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4355976" y="3356992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In-Language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391472" y="4695279"/>
            <a:ext cx="4068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User-Definable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Simpler Language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683568" y="1484784"/>
            <a:ext cx="47525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Analyzable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Better IDE Support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Gestreifter Pfeil nach rechts 9"/>
          <p:cNvSpPr/>
          <p:nvPr/>
        </p:nvSpPr>
        <p:spPr>
          <a:xfrm rot="13565855">
            <a:off x="5543498" y="1668095"/>
            <a:ext cx="1368152" cy="1080120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6660232" y="806847"/>
            <a:ext cx="47525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Special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Treatment!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683568" y="188640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4355976" y="3356992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In-Language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915816" y="1988840"/>
            <a:ext cx="2736304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>
            <a:spLocks noGrp="1"/>
          </p:cNvSpPr>
          <p:nvPr>
            <p:ph type="ctrTitle"/>
          </p:nvPr>
        </p:nvSpPr>
        <p:spPr>
          <a:xfrm>
            <a:off x="207793" y="1844824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Std Lib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2915816" y="1988840"/>
            <a:ext cx="2736304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>
            <a:spLocks noGrp="1"/>
          </p:cNvSpPr>
          <p:nvPr>
            <p:ph type="ctrTitle"/>
          </p:nvPr>
        </p:nvSpPr>
        <p:spPr>
          <a:xfrm>
            <a:off x="207793" y="1844824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Std Lib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3501008"/>
            <a:ext cx="5743575" cy="27908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1907704" y="2492896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Languag</a:t>
            </a: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e Evolution Support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1907704" y="2492896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Customization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vs.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Configuration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1907704" y="2492896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Precision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noProof="0" dirty="0" smtClean="0">
                <a:latin typeface="Traveling _Typewriter" pitchFamily="2" charset="0"/>
                <a:ea typeface="+mj-ea"/>
                <a:cs typeface="+mj-cs"/>
              </a:rPr>
              <a:t>vs.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Algorithmics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 5"/>
          <p:cNvGraphicFramePr/>
          <p:nvPr/>
        </p:nvGraphicFramePr>
        <p:xfrm>
          <a:off x="1428328" y="908720"/>
          <a:ext cx="6096000" cy="4246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2239033" y="5373216"/>
            <a:ext cx="5213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with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latin typeface="Traveling _Typewriter" pitchFamily="2" charset="0"/>
              </a:rPr>
              <a:t>many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first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b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</a:br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class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concepts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!</a:t>
            </a:r>
            <a:endParaRPr lang="de-DE" sz="4800" b="1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835696" y="-99392"/>
            <a:ext cx="5610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veling _Typewriter" pitchFamily="2" charset="0"/>
              </a:rPr>
              <a:t>Big Language</a:t>
            </a:r>
            <a:endParaRPr lang="de-DE" sz="6600" b="1" dirty="0">
              <a:solidFill>
                <a:schemeClr val="tx1">
                  <a:lumMod val="85000"/>
                  <a:lumOff val="15000"/>
                </a:schemeClr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rmAutofit/>
          </a:bodyPr>
          <a:lstStyle/>
          <a:p>
            <a:r>
              <a:rPr lang="de-DE" sz="7200" b="1" dirty="0" err="1" smtClean="0">
                <a:solidFill>
                  <a:schemeClr val="bg1"/>
                </a:solidFill>
                <a:latin typeface="Traveling _Typewriter" pitchFamily="2" charset="0"/>
              </a:rPr>
              <a:t>Coverage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548681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Domain D</a:t>
            </a:r>
            <a:r>
              <a:rPr lang="en-US" sz="4800" baseline="-250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 defined inductively by L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971600" y="2636913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lang="en-US" sz="4800" baseline="-250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(L) == 1 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(by definition)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467544" y="3861048"/>
            <a:ext cx="770485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not very interesting!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23528" y="1556793"/>
            <a:ext cx="691276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Traveling _Typewriter" pitchFamily="2" charset="0"/>
                <a:ea typeface="+mj-ea"/>
                <a:cs typeface="+mj-cs"/>
              </a:rPr>
              <a:t>(</a:t>
            </a:r>
            <a:r>
              <a:rPr lang="en-US" sz="2400" noProof="0" dirty="0" smtClean="0">
                <a:latin typeface="Traveling _Typewriter" pitchFamily="2" charset="0"/>
                <a:ea typeface="+mj-ea"/>
                <a:cs typeface="+mj-cs"/>
              </a:rPr>
              <a:t>the domain that can be expressed by L)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Coverage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645024"/>
            <a:ext cx="862965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23528" y="1556793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to what extend can a language L cover a domain D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Coverage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3528" y="1556793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why would C</a:t>
            </a:r>
            <a:r>
              <a:rPr lang="en-US" sz="4000" baseline="-25000" noProof="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(L) be != 1? 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115616" y="2636912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1) L is deficient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3717033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2) L is intended to cover </a:t>
            </a:r>
            <a:b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   only a subset of D,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63688" y="4941169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lang="en-US" sz="4000" noProof="0" dirty="0" err="1" smtClean="0">
                <a:latin typeface="Traveling _Typewriter" pitchFamily="2" charset="0"/>
                <a:ea typeface="+mj-ea"/>
                <a:cs typeface="+mj-cs"/>
              </a:rPr>
              <a:t>orner</a:t>
            </a: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 cases may make 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too complex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43608" y="5949281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Rest must be expressed in D</a:t>
            </a:r>
            <a:r>
              <a:rPr lang="en-US" sz="4000" baseline="-25000" noProof="0" dirty="0" smtClean="0">
                <a:latin typeface="Traveling _Typewriter" pitchFamily="2" charset="0"/>
                <a:ea typeface="+mj-ea"/>
                <a:cs typeface="+mj-cs"/>
              </a:rPr>
              <a:t>-1</a:t>
            </a:r>
            <a:endParaRPr kumimoji="0" lang="de-DE" sz="40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Semantics</a:t>
            </a:r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> &amp;</a:t>
            </a:r>
            <a:b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Execution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1403648" y="1844824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Static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>
            <a:off x="1412285" y="3068960"/>
            <a:ext cx="633670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6"/>
          <p:cNvSpPr txBox="1">
            <a:spLocks/>
          </p:cNvSpPr>
          <p:nvPr/>
        </p:nvSpPr>
        <p:spPr>
          <a:xfrm>
            <a:off x="1403648" y="3645025"/>
            <a:ext cx="69847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Execution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403648" y="1628800"/>
            <a:ext cx="5688632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1547664" y="1844824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Static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1412285" y="3068960"/>
            <a:ext cx="633670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1403648" y="3645025"/>
            <a:ext cx="69847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Execution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403648" y="1628800"/>
            <a:ext cx="5688632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1547664" y="1844824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Static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2051720" y="3068960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Constraints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051720" y="3861048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Type Systems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844" y="116632"/>
            <a:ext cx="3848100" cy="650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635896" y="260648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Unique State Names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635896" y="105273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Unreachable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635896" y="1844824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Dead End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635896" y="2636912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…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 5"/>
          <p:cNvGraphicFramePr/>
          <p:nvPr/>
        </p:nvGraphicFramePr>
        <p:xfrm>
          <a:off x="1785918" y="1468438"/>
          <a:ext cx="5381620" cy="374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1211000" y="37073"/>
            <a:ext cx="65293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veling _Typewriter" pitchFamily="2" charset="0"/>
              </a:rPr>
              <a:t>Small Language</a:t>
            </a:r>
            <a:endParaRPr lang="de-DE" sz="6600" b="1" dirty="0">
              <a:solidFill>
                <a:schemeClr val="tx1">
                  <a:lumMod val="85000"/>
                  <a:lumOff val="15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244039" y="6088583"/>
            <a:ext cx="6591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and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latin typeface="Traveling _Typewriter" pitchFamily="2" charset="0"/>
              </a:rPr>
              <a:t>poweful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concepts</a:t>
            </a:r>
            <a:endParaRPr lang="de-DE" sz="4800" b="1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072485" y="5588517"/>
            <a:ext cx="69990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with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a </a:t>
            </a:r>
            <a:r>
              <a:rPr lang="de-DE" sz="4400" b="1" dirty="0" err="1" smtClean="0">
                <a:latin typeface="Traveling _Typewriter" pitchFamily="2" charset="0"/>
              </a:rPr>
              <a:t>few</a:t>
            </a:r>
            <a:r>
              <a:rPr lang="de-DE" sz="4400" b="1" dirty="0" smtClean="0">
                <a:latin typeface="Traveling _Typewriter" pitchFamily="2" charset="0"/>
              </a:rPr>
              <a:t>, orthogonal</a:t>
            </a:r>
            <a:endParaRPr lang="de-DE" sz="4800" b="1" dirty="0">
              <a:latin typeface="Traveling _Typewriter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844" y="116632"/>
            <a:ext cx="3848100" cy="650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635896" y="260648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Unique State Names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635896" y="105273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Unreachable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635896" y="1844824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Dead End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635896" y="2636912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…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2843808" y="3789040"/>
            <a:ext cx="604867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Easier to do on a declarative Level!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844" y="116632"/>
            <a:ext cx="3848100" cy="650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635896" y="260648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Unique State Names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635896" y="105273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Unreachable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635896" y="1844824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Dead End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635896" y="2636912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…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2843808" y="3789040"/>
            <a:ext cx="604867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Easier to do on a declarative Level!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2843808" y="5301209"/>
            <a:ext cx="604867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Thinking of all constraints is a coverage problem!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76581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2195736" y="1700809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Assign fixed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 flipV="1">
            <a:off x="4860032" y="764704"/>
            <a:ext cx="2232248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 flipV="1">
            <a:off x="4644008" y="764704"/>
            <a:ext cx="1584176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 flipV="1">
            <a:off x="2843808" y="692696"/>
            <a:ext cx="158417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 flipH="1" flipV="1">
            <a:off x="1475656" y="692696"/>
            <a:ext cx="2736304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4499992" y="692696"/>
            <a:ext cx="14401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el 6"/>
          <p:cNvSpPr txBox="1">
            <a:spLocks/>
          </p:cNvSpPr>
          <p:nvPr/>
        </p:nvSpPr>
        <p:spPr>
          <a:xfrm>
            <a:off x="1691680" y="6093297"/>
            <a:ext cx="741682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What does a type system do?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76581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2195736" y="1700809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Assign fixed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 flipV="1">
            <a:off x="4860032" y="764704"/>
            <a:ext cx="2232248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 flipV="1">
            <a:off x="4644008" y="764704"/>
            <a:ext cx="1584176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 flipV="1">
            <a:off x="2843808" y="692696"/>
            <a:ext cx="158417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6"/>
          <p:cNvSpPr txBox="1">
            <a:spLocks/>
          </p:cNvSpPr>
          <p:nvPr/>
        </p:nvSpPr>
        <p:spPr>
          <a:xfrm>
            <a:off x="323528" y="249289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Derive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17"/>
          <p:cNvCxnSpPr/>
          <p:nvPr/>
        </p:nvCxnSpPr>
        <p:spPr>
          <a:xfrm flipV="1">
            <a:off x="1475656" y="692696"/>
            <a:ext cx="576064" cy="1872208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 flipH="1" flipV="1">
            <a:off x="1475656" y="692696"/>
            <a:ext cx="2736304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4499992" y="692696"/>
            <a:ext cx="14401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el 6"/>
          <p:cNvSpPr txBox="1">
            <a:spLocks/>
          </p:cNvSpPr>
          <p:nvPr/>
        </p:nvSpPr>
        <p:spPr>
          <a:xfrm>
            <a:off x="1691680" y="6093297"/>
            <a:ext cx="741682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What does a type system do?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76581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2195736" y="1700809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Assign fixed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 flipV="1">
            <a:off x="4860032" y="764704"/>
            <a:ext cx="2232248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 flipV="1">
            <a:off x="4644008" y="764704"/>
            <a:ext cx="1584176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 flipV="1">
            <a:off x="2843808" y="692696"/>
            <a:ext cx="158417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6"/>
          <p:cNvSpPr txBox="1">
            <a:spLocks/>
          </p:cNvSpPr>
          <p:nvPr/>
        </p:nvSpPr>
        <p:spPr>
          <a:xfrm>
            <a:off x="323528" y="249289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Derive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17"/>
          <p:cNvCxnSpPr/>
          <p:nvPr/>
        </p:nvCxnSpPr>
        <p:spPr>
          <a:xfrm flipV="1">
            <a:off x="1475656" y="692696"/>
            <a:ext cx="576064" cy="1872208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 flipH="1" flipV="1">
            <a:off x="1475656" y="692696"/>
            <a:ext cx="2736304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6"/>
          <p:cNvSpPr txBox="1">
            <a:spLocks/>
          </p:cNvSpPr>
          <p:nvPr/>
        </p:nvSpPr>
        <p:spPr>
          <a:xfrm>
            <a:off x="2627784" y="3284984"/>
            <a:ext cx="590465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Calculate Common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3" name="Gerade Verbindung 22"/>
          <p:cNvCxnSpPr/>
          <p:nvPr/>
        </p:nvCxnSpPr>
        <p:spPr>
          <a:xfrm flipH="1" flipV="1">
            <a:off x="3203848" y="692696"/>
            <a:ext cx="1080120" cy="2664296"/>
          </a:xfrm>
          <a:prstGeom prst="line">
            <a:avLst/>
          </a:prstGeom>
          <a:ln w="222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4499992" y="692696"/>
            <a:ext cx="14401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el 6"/>
          <p:cNvSpPr txBox="1">
            <a:spLocks/>
          </p:cNvSpPr>
          <p:nvPr/>
        </p:nvSpPr>
        <p:spPr>
          <a:xfrm>
            <a:off x="1691680" y="6093297"/>
            <a:ext cx="741682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What does a type system do?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76581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2195736" y="1700809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Assign fixed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 flipV="1">
            <a:off x="4860032" y="764704"/>
            <a:ext cx="2232248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 flipV="1">
            <a:off x="4644008" y="764704"/>
            <a:ext cx="1584176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 flipV="1">
            <a:off x="2843808" y="692696"/>
            <a:ext cx="158417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6"/>
          <p:cNvSpPr txBox="1">
            <a:spLocks/>
          </p:cNvSpPr>
          <p:nvPr/>
        </p:nvSpPr>
        <p:spPr>
          <a:xfrm>
            <a:off x="323528" y="249289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Derive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17"/>
          <p:cNvCxnSpPr/>
          <p:nvPr/>
        </p:nvCxnSpPr>
        <p:spPr>
          <a:xfrm flipV="1">
            <a:off x="1475656" y="692696"/>
            <a:ext cx="576064" cy="1872208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 flipH="1" flipV="1">
            <a:off x="1475656" y="692696"/>
            <a:ext cx="2736304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6"/>
          <p:cNvSpPr txBox="1">
            <a:spLocks/>
          </p:cNvSpPr>
          <p:nvPr/>
        </p:nvSpPr>
        <p:spPr>
          <a:xfrm>
            <a:off x="2627784" y="3284984"/>
            <a:ext cx="590465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Calculate Common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3" name="Gerade Verbindung 22"/>
          <p:cNvCxnSpPr/>
          <p:nvPr/>
        </p:nvCxnSpPr>
        <p:spPr>
          <a:xfrm flipH="1" flipV="1">
            <a:off x="3203848" y="692696"/>
            <a:ext cx="1080120" cy="2664296"/>
          </a:xfrm>
          <a:prstGeom prst="line">
            <a:avLst/>
          </a:prstGeom>
          <a:ln w="222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el 6"/>
          <p:cNvSpPr txBox="1">
            <a:spLocks/>
          </p:cNvSpPr>
          <p:nvPr/>
        </p:nvSpPr>
        <p:spPr>
          <a:xfrm>
            <a:off x="1331640" y="4149080"/>
            <a:ext cx="590465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Check Type Consistency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7" name="Gerade Verbindung 26"/>
          <p:cNvCxnSpPr/>
          <p:nvPr/>
        </p:nvCxnSpPr>
        <p:spPr>
          <a:xfrm flipH="1" flipV="1">
            <a:off x="2411760" y="692696"/>
            <a:ext cx="1008112" cy="352839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4499992" y="692696"/>
            <a:ext cx="14401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el 6"/>
          <p:cNvSpPr txBox="1">
            <a:spLocks/>
          </p:cNvSpPr>
          <p:nvPr/>
        </p:nvSpPr>
        <p:spPr>
          <a:xfrm>
            <a:off x="1691680" y="6093297"/>
            <a:ext cx="741682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What does a type system do?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323528" y="476673"/>
            <a:ext cx="69847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Intent +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Check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r="57687"/>
          <a:stretch>
            <a:fillRect/>
          </a:stretch>
        </p:blipFill>
        <p:spPr bwMode="auto">
          <a:xfrm>
            <a:off x="323528" y="1700808"/>
            <a:ext cx="324036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 l="42313"/>
          <a:stretch>
            <a:fillRect/>
          </a:stretch>
        </p:blipFill>
        <p:spPr bwMode="auto">
          <a:xfrm>
            <a:off x="1043608" y="2132856"/>
            <a:ext cx="441774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reihandform 11"/>
          <p:cNvSpPr/>
          <p:nvPr/>
        </p:nvSpPr>
        <p:spPr>
          <a:xfrm>
            <a:off x="1115616" y="1772816"/>
            <a:ext cx="792088" cy="329939"/>
          </a:xfrm>
          <a:custGeom>
            <a:avLst/>
            <a:gdLst>
              <a:gd name="connsiteX0" fmla="*/ 0 w 4338204"/>
              <a:gd name="connsiteY0" fmla="*/ 94268 h 329939"/>
              <a:gd name="connsiteX1" fmla="*/ 56561 w 4338204"/>
              <a:gd name="connsiteY1" fmla="*/ 84842 h 329939"/>
              <a:gd name="connsiteX2" fmla="*/ 2318994 w 4338204"/>
              <a:gd name="connsiteY2" fmla="*/ 18854 h 329939"/>
              <a:gd name="connsiteX3" fmla="*/ 2752627 w 4338204"/>
              <a:gd name="connsiteY3" fmla="*/ 28281 h 329939"/>
              <a:gd name="connsiteX4" fmla="*/ 2828042 w 4338204"/>
              <a:gd name="connsiteY4" fmla="*/ 37708 h 329939"/>
              <a:gd name="connsiteX5" fmla="*/ 3440784 w 4338204"/>
              <a:gd name="connsiteY5" fmla="*/ 18854 h 329939"/>
              <a:gd name="connsiteX6" fmla="*/ 4072380 w 4338204"/>
              <a:gd name="connsiteY6" fmla="*/ 37708 h 329939"/>
              <a:gd name="connsiteX7" fmla="*/ 4147794 w 4338204"/>
              <a:gd name="connsiteY7" fmla="*/ 56561 h 329939"/>
              <a:gd name="connsiteX8" fmla="*/ 4194928 w 4338204"/>
              <a:gd name="connsiteY8" fmla="*/ 65988 h 329939"/>
              <a:gd name="connsiteX9" fmla="*/ 4091233 w 4338204"/>
              <a:gd name="connsiteY9" fmla="*/ 94268 h 329939"/>
              <a:gd name="connsiteX10" fmla="*/ 4053526 w 4338204"/>
              <a:gd name="connsiteY10" fmla="*/ 103695 h 329939"/>
              <a:gd name="connsiteX11" fmla="*/ 3742442 w 4338204"/>
              <a:gd name="connsiteY11" fmla="*/ 131976 h 329939"/>
              <a:gd name="connsiteX12" fmla="*/ 3487918 w 4338204"/>
              <a:gd name="connsiteY12" fmla="*/ 160256 h 329939"/>
              <a:gd name="connsiteX13" fmla="*/ 2705493 w 4338204"/>
              <a:gd name="connsiteY13" fmla="*/ 131976 h 329939"/>
              <a:gd name="connsiteX14" fmla="*/ 2139885 w 4338204"/>
              <a:gd name="connsiteY14" fmla="*/ 150829 h 329939"/>
              <a:gd name="connsiteX15" fmla="*/ 1583703 w 4338204"/>
              <a:gd name="connsiteY15" fmla="*/ 141402 h 329939"/>
              <a:gd name="connsiteX16" fmla="*/ 1216058 w 4338204"/>
              <a:gd name="connsiteY16" fmla="*/ 113122 h 329939"/>
              <a:gd name="connsiteX17" fmla="*/ 122549 w 4338204"/>
              <a:gd name="connsiteY17" fmla="*/ 122549 h 329939"/>
              <a:gd name="connsiteX18" fmla="*/ 75415 w 4338204"/>
              <a:gd name="connsiteY18" fmla="*/ 169683 h 329939"/>
              <a:gd name="connsiteX19" fmla="*/ 84842 w 4338204"/>
              <a:gd name="connsiteY19" fmla="*/ 254524 h 329939"/>
              <a:gd name="connsiteX20" fmla="*/ 113122 w 4338204"/>
              <a:gd name="connsiteY20" fmla="*/ 263951 h 329939"/>
              <a:gd name="connsiteX21" fmla="*/ 197963 w 4338204"/>
              <a:gd name="connsiteY21" fmla="*/ 292231 h 329939"/>
              <a:gd name="connsiteX22" fmla="*/ 282804 w 4338204"/>
              <a:gd name="connsiteY22" fmla="*/ 311085 h 329939"/>
              <a:gd name="connsiteX23" fmla="*/ 499621 w 4338204"/>
              <a:gd name="connsiteY23" fmla="*/ 320512 h 329939"/>
              <a:gd name="connsiteX24" fmla="*/ 641023 w 4338204"/>
              <a:gd name="connsiteY24" fmla="*/ 329939 h 329939"/>
              <a:gd name="connsiteX25" fmla="*/ 1263192 w 4338204"/>
              <a:gd name="connsiteY25" fmla="*/ 311085 h 329939"/>
              <a:gd name="connsiteX26" fmla="*/ 1517716 w 4338204"/>
              <a:gd name="connsiteY26" fmla="*/ 263951 h 329939"/>
              <a:gd name="connsiteX27" fmla="*/ 1706252 w 4338204"/>
              <a:gd name="connsiteY27" fmla="*/ 235671 h 329939"/>
              <a:gd name="connsiteX28" fmla="*/ 2498103 w 4338204"/>
              <a:gd name="connsiteY28" fmla="*/ 207390 h 329939"/>
              <a:gd name="connsiteX29" fmla="*/ 2818615 w 4338204"/>
              <a:gd name="connsiteY29" fmla="*/ 160256 h 329939"/>
              <a:gd name="connsiteX30" fmla="*/ 3007151 w 4338204"/>
              <a:gd name="connsiteY30" fmla="*/ 150829 h 329939"/>
              <a:gd name="connsiteX31" fmla="*/ 3761295 w 4338204"/>
              <a:gd name="connsiteY31" fmla="*/ 122549 h 329939"/>
              <a:gd name="connsiteX32" fmla="*/ 3902697 w 4338204"/>
              <a:gd name="connsiteY32" fmla="*/ 113122 h 329939"/>
              <a:gd name="connsiteX33" fmla="*/ 4326903 w 4338204"/>
              <a:gd name="connsiteY33" fmla="*/ 122549 h 329939"/>
              <a:gd name="connsiteX34" fmla="*/ 4298623 w 4338204"/>
              <a:gd name="connsiteY34" fmla="*/ 141402 h 329939"/>
              <a:gd name="connsiteX35" fmla="*/ 4251489 w 4338204"/>
              <a:gd name="connsiteY35" fmla="*/ 160256 h 329939"/>
              <a:gd name="connsiteX36" fmla="*/ 4147794 w 4338204"/>
              <a:gd name="connsiteY36" fmla="*/ 179110 h 329939"/>
              <a:gd name="connsiteX37" fmla="*/ 3902697 w 4338204"/>
              <a:gd name="connsiteY37" fmla="*/ 207390 h 329939"/>
              <a:gd name="connsiteX38" fmla="*/ 3817856 w 4338204"/>
              <a:gd name="connsiteY38" fmla="*/ 216817 h 329939"/>
              <a:gd name="connsiteX39" fmla="*/ 3695308 w 4338204"/>
              <a:gd name="connsiteY39" fmla="*/ 226244 h 329939"/>
              <a:gd name="connsiteX40" fmla="*/ 3289955 w 4338204"/>
              <a:gd name="connsiteY40" fmla="*/ 216817 h 329939"/>
              <a:gd name="connsiteX41" fmla="*/ 2384982 w 4338204"/>
              <a:gd name="connsiteY41" fmla="*/ 197963 h 329939"/>
              <a:gd name="connsiteX42" fmla="*/ 2318994 w 4338204"/>
              <a:gd name="connsiteY42" fmla="*/ 179110 h 329939"/>
              <a:gd name="connsiteX43" fmla="*/ 1659118 w 4338204"/>
              <a:gd name="connsiteY43" fmla="*/ 150829 h 329939"/>
              <a:gd name="connsiteX44" fmla="*/ 1404594 w 4338204"/>
              <a:gd name="connsiteY44" fmla="*/ 122549 h 329939"/>
              <a:gd name="connsiteX45" fmla="*/ 1329180 w 4338204"/>
              <a:gd name="connsiteY45" fmla="*/ 94268 h 329939"/>
              <a:gd name="connsiteX46" fmla="*/ 1234912 w 4338204"/>
              <a:gd name="connsiteY46" fmla="*/ 84842 h 329939"/>
              <a:gd name="connsiteX47" fmla="*/ 1102936 w 4338204"/>
              <a:gd name="connsiteY47" fmla="*/ 65988 h 329939"/>
              <a:gd name="connsiteX48" fmla="*/ 989815 w 4338204"/>
              <a:gd name="connsiteY48" fmla="*/ 47134 h 329939"/>
              <a:gd name="connsiteX49" fmla="*/ 914400 w 4338204"/>
              <a:gd name="connsiteY49" fmla="*/ 28281 h 329939"/>
              <a:gd name="connsiteX50" fmla="*/ 782425 w 4338204"/>
              <a:gd name="connsiteY50" fmla="*/ 0 h 329939"/>
              <a:gd name="connsiteX51" fmla="*/ 546755 w 4338204"/>
              <a:gd name="connsiteY51" fmla="*/ 37708 h 329939"/>
              <a:gd name="connsiteX52" fmla="*/ 480767 w 4338204"/>
              <a:gd name="connsiteY52" fmla="*/ 56561 h 329939"/>
              <a:gd name="connsiteX53" fmla="*/ 405353 w 4338204"/>
              <a:gd name="connsiteY53" fmla="*/ 65988 h 329939"/>
              <a:gd name="connsiteX54" fmla="*/ 339365 w 4338204"/>
              <a:gd name="connsiteY54" fmla="*/ 113122 h 329939"/>
              <a:gd name="connsiteX55" fmla="*/ 358219 w 4338204"/>
              <a:gd name="connsiteY55" fmla="*/ 169683 h 329939"/>
              <a:gd name="connsiteX56" fmla="*/ 443060 w 4338204"/>
              <a:gd name="connsiteY56" fmla="*/ 216817 h 329939"/>
              <a:gd name="connsiteX57" fmla="*/ 659877 w 4338204"/>
              <a:gd name="connsiteY57" fmla="*/ 254524 h 329939"/>
              <a:gd name="connsiteX58" fmla="*/ 754145 w 4338204"/>
              <a:gd name="connsiteY58" fmla="*/ 273378 h 329939"/>
              <a:gd name="connsiteX59" fmla="*/ 1904215 w 4338204"/>
              <a:gd name="connsiteY59" fmla="*/ 311085 h 329939"/>
              <a:gd name="connsiteX60" fmla="*/ 2036190 w 4338204"/>
              <a:gd name="connsiteY60" fmla="*/ 311085 h 32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38204" h="329939">
                <a:moveTo>
                  <a:pt x="0" y="94268"/>
                </a:moveTo>
                <a:cubicBezTo>
                  <a:pt x="18854" y="91126"/>
                  <a:pt x="37462" y="85591"/>
                  <a:pt x="56561" y="84842"/>
                </a:cubicBezTo>
                <a:cubicBezTo>
                  <a:pt x="1241612" y="38370"/>
                  <a:pt x="1291903" y="40942"/>
                  <a:pt x="2318994" y="18854"/>
                </a:cubicBezTo>
                <a:lnTo>
                  <a:pt x="2752627" y="28281"/>
                </a:lnTo>
                <a:cubicBezTo>
                  <a:pt x="2777944" y="29219"/>
                  <a:pt x="2802710" y="38055"/>
                  <a:pt x="2828042" y="37708"/>
                </a:cubicBezTo>
                <a:cubicBezTo>
                  <a:pt x="3032367" y="34909"/>
                  <a:pt x="3440784" y="18854"/>
                  <a:pt x="3440784" y="18854"/>
                </a:cubicBezTo>
                <a:cubicBezTo>
                  <a:pt x="3443648" y="18921"/>
                  <a:pt x="3978021" y="28862"/>
                  <a:pt x="4072380" y="37708"/>
                </a:cubicBezTo>
                <a:cubicBezTo>
                  <a:pt x="4098178" y="40127"/>
                  <a:pt x="4122386" y="51479"/>
                  <a:pt x="4147794" y="56561"/>
                </a:cubicBezTo>
                <a:lnTo>
                  <a:pt x="4194928" y="65988"/>
                </a:lnTo>
                <a:cubicBezTo>
                  <a:pt x="4119237" y="96265"/>
                  <a:pt x="4176696" y="77176"/>
                  <a:pt x="4091233" y="94268"/>
                </a:cubicBezTo>
                <a:cubicBezTo>
                  <a:pt x="4078529" y="96809"/>
                  <a:pt x="4066273" y="101377"/>
                  <a:pt x="4053526" y="103695"/>
                </a:cubicBezTo>
                <a:cubicBezTo>
                  <a:pt x="3957511" y="121153"/>
                  <a:pt x="3821285" y="124538"/>
                  <a:pt x="3742442" y="131976"/>
                </a:cubicBezTo>
                <a:cubicBezTo>
                  <a:pt x="3657456" y="139994"/>
                  <a:pt x="3572759" y="150829"/>
                  <a:pt x="3487918" y="160256"/>
                </a:cubicBezTo>
                <a:cubicBezTo>
                  <a:pt x="3227110" y="150829"/>
                  <a:pt x="2966438" y="136151"/>
                  <a:pt x="2705493" y="131976"/>
                </a:cubicBezTo>
                <a:cubicBezTo>
                  <a:pt x="2504696" y="128763"/>
                  <a:pt x="2333343" y="140081"/>
                  <a:pt x="2139885" y="150829"/>
                </a:cubicBezTo>
                <a:lnTo>
                  <a:pt x="1583703" y="141402"/>
                </a:lnTo>
                <a:cubicBezTo>
                  <a:pt x="1298548" y="134921"/>
                  <a:pt x="1392619" y="148435"/>
                  <a:pt x="1216058" y="113122"/>
                </a:cubicBezTo>
                <a:lnTo>
                  <a:pt x="122549" y="122549"/>
                </a:lnTo>
                <a:cubicBezTo>
                  <a:pt x="101240" y="123086"/>
                  <a:pt x="84153" y="156575"/>
                  <a:pt x="75415" y="169683"/>
                </a:cubicBezTo>
                <a:cubicBezTo>
                  <a:pt x="78557" y="197963"/>
                  <a:pt x="74274" y="228105"/>
                  <a:pt x="84842" y="254524"/>
                </a:cubicBezTo>
                <a:cubicBezTo>
                  <a:pt x="88532" y="263750"/>
                  <a:pt x="103989" y="260037"/>
                  <a:pt x="113122" y="263951"/>
                </a:cubicBezTo>
                <a:cubicBezTo>
                  <a:pt x="186070" y="295215"/>
                  <a:pt x="113209" y="274070"/>
                  <a:pt x="197963" y="292231"/>
                </a:cubicBezTo>
                <a:cubicBezTo>
                  <a:pt x="226290" y="298301"/>
                  <a:pt x="253960" y="308381"/>
                  <a:pt x="282804" y="311085"/>
                </a:cubicBezTo>
                <a:cubicBezTo>
                  <a:pt x="354829" y="317837"/>
                  <a:pt x="427380" y="316710"/>
                  <a:pt x="499621" y="320512"/>
                </a:cubicBezTo>
                <a:cubicBezTo>
                  <a:pt x="546794" y="322995"/>
                  <a:pt x="593889" y="326797"/>
                  <a:pt x="641023" y="329939"/>
                </a:cubicBezTo>
                <a:cubicBezTo>
                  <a:pt x="848413" y="323654"/>
                  <a:pt x="1056292" y="326658"/>
                  <a:pt x="1263192" y="311085"/>
                </a:cubicBezTo>
                <a:cubicBezTo>
                  <a:pt x="1349232" y="304609"/>
                  <a:pt x="1432656" y="278429"/>
                  <a:pt x="1517716" y="263951"/>
                </a:cubicBezTo>
                <a:cubicBezTo>
                  <a:pt x="1580363" y="253288"/>
                  <a:pt x="1642985" y="241640"/>
                  <a:pt x="1706252" y="235671"/>
                </a:cubicBezTo>
                <a:cubicBezTo>
                  <a:pt x="1964694" y="211290"/>
                  <a:pt x="2241550" y="212421"/>
                  <a:pt x="2498103" y="207390"/>
                </a:cubicBezTo>
                <a:cubicBezTo>
                  <a:pt x="2604940" y="191679"/>
                  <a:pt x="2710763" y="165649"/>
                  <a:pt x="2818615" y="160256"/>
                </a:cubicBezTo>
                <a:lnTo>
                  <a:pt x="3007151" y="150829"/>
                </a:lnTo>
                <a:lnTo>
                  <a:pt x="3761295" y="122549"/>
                </a:lnTo>
                <a:cubicBezTo>
                  <a:pt x="3808465" y="119999"/>
                  <a:pt x="3855563" y="116264"/>
                  <a:pt x="3902697" y="113122"/>
                </a:cubicBezTo>
                <a:cubicBezTo>
                  <a:pt x="4044099" y="116264"/>
                  <a:pt x="4185826" y="112472"/>
                  <a:pt x="4326903" y="122549"/>
                </a:cubicBezTo>
                <a:cubicBezTo>
                  <a:pt x="4338204" y="123356"/>
                  <a:pt x="4308756" y="136335"/>
                  <a:pt x="4298623" y="141402"/>
                </a:cubicBezTo>
                <a:cubicBezTo>
                  <a:pt x="4283488" y="148970"/>
                  <a:pt x="4267697" y="155393"/>
                  <a:pt x="4251489" y="160256"/>
                </a:cubicBezTo>
                <a:cubicBezTo>
                  <a:pt x="4237699" y="164393"/>
                  <a:pt x="4158023" y="177831"/>
                  <a:pt x="4147794" y="179110"/>
                </a:cubicBezTo>
                <a:lnTo>
                  <a:pt x="3902697" y="207390"/>
                </a:lnTo>
                <a:cubicBezTo>
                  <a:pt x="3874427" y="210621"/>
                  <a:pt x="3846227" y="214635"/>
                  <a:pt x="3817856" y="216817"/>
                </a:cubicBezTo>
                <a:lnTo>
                  <a:pt x="3695308" y="226244"/>
                </a:lnTo>
                <a:lnTo>
                  <a:pt x="3289955" y="216817"/>
                </a:lnTo>
                <a:lnTo>
                  <a:pt x="2384982" y="197963"/>
                </a:lnTo>
                <a:cubicBezTo>
                  <a:pt x="2362123" y="197075"/>
                  <a:pt x="2341757" y="181386"/>
                  <a:pt x="2318994" y="179110"/>
                </a:cubicBezTo>
                <a:cubicBezTo>
                  <a:pt x="2122418" y="159452"/>
                  <a:pt x="1853583" y="156085"/>
                  <a:pt x="1659118" y="150829"/>
                </a:cubicBezTo>
                <a:cubicBezTo>
                  <a:pt x="1574277" y="141402"/>
                  <a:pt x="1484522" y="152523"/>
                  <a:pt x="1404594" y="122549"/>
                </a:cubicBezTo>
                <a:cubicBezTo>
                  <a:pt x="1379456" y="113122"/>
                  <a:pt x="1355388" y="100092"/>
                  <a:pt x="1329180" y="94268"/>
                </a:cubicBezTo>
                <a:cubicBezTo>
                  <a:pt x="1298353" y="87417"/>
                  <a:pt x="1266248" y="88759"/>
                  <a:pt x="1234912" y="84842"/>
                </a:cubicBezTo>
                <a:cubicBezTo>
                  <a:pt x="1190817" y="79330"/>
                  <a:pt x="1146858" y="72745"/>
                  <a:pt x="1102936" y="65988"/>
                </a:cubicBezTo>
                <a:cubicBezTo>
                  <a:pt x="1065153" y="60175"/>
                  <a:pt x="1026901" y="56405"/>
                  <a:pt x="989815" y="47134"/>
                </a:cubicBezTo>
                <a:cubicBezTo>
                  <a:pt x="964677" y="40850"/>
                  <a:pt x="939695" y="33902"/>
                  <a:pt x="914400" y="28281"/>
                </a:cubicBezTo>
                <a:cubicBezTo>
                  <a:pt x="813918" y="5951"/>
                  <a:pt x="857967" y="15109"/>
                  <a:pt x="782425" y="0"/>
                </a:cubicBezTo>
                <a:cubicBezTo>
                  <a:pt x="597221" y="32684"/>
                  <a:pt x="675994" y="21553"/>
                  <a:pt x="546755" y="37708"/>
                </a:cubicBezTo>
                <a:cubicBezTo>
                  <a:pt x="524342" y="45178"/>
                  <a:pt x="504438" y="52616"/>
                  <a:pt x="480767" y="56561"/>
                </a:cubicBezTo>
                <a:cubicBezTo>
                  <a:pt x="455778" y="60726"/>
                  <a:pt x="430491" y="62846"/>
                  <a:pt x="405353" y="65988"/>
                </a:cubicBezTo>
                <a:cubicBezTo>
                  <a:pt x="339365" y="87984"/>
                  <a:pt x="355077" y="65988"/>
                  <a:pt x="339365" y="113122"/>
                </a:cubicBezTo>
                <a:cubicBezTo>
                  <a:pt x="345650" y="131976"/>
                  <a:pt x="346822" y="153402"/>
                  <a:pt x="358219" y="169683"/>
                </a:cubicBezTo>
                <a:cubicBezTo>
                  <a:pt x="383045" y="205148"/>
                  <a:pt x="406713" y="209165"/>
                  <a:pt x="443060" y="216817"/>
                </a:cubicBezTo>
                <a:cubicBezTo>
                  <a:pt x="791327" y="290136"/>
                  <a:pt x="440831" y="218016"/>
                  <a:pt x="659877" y="254524"/>
                </a:cubicBezTo>
                <a:cubicBezTo>
                  <a:pt x="691486" y="259792"/>
                  <a:pt x="722251" y="270266"/>
                  <a:pt x="754145" y="273378"/>
                </a:cubicBezTo>
                <a:cubicBezTo>
                  <a:pt x="1076489" y="304826"/>
                  <a:pt x="1696866" y="307135"/>
                  <a:pt x="1904215" y="311085"/>
                </a:cubicBezTo>
                <a:cubicBezTo>
                  <a:pt x="1948199" y="311923"/>
                  <a:pt x="1992198" y="311085"/>
                  <a:pt x="2036190" y="311085"/>
                </a:cubicBezTo>
              </a:path>
            </a:pathLst>
          </a:custGeom>
          <a:ln w="190500">
            <a:solidFill>
              <a:srgbClr val="FF0000">
                <a:alpha val="1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4644008" y="107205"/>
            <a:ext cx="69847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Derive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 r="90597"/>
          <a:stretch>
            <a:fillRect/>
          </a:stretch>
        </p:blipFill>
        <p:spPr bwMode="auto">
          <a:xfrm>
            <a:off x="4644008" y="836712"/>
            <a:ext cx="72008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 l="19746" r="46804"/>
          <a:stretch>
            <a:fillRect/>
          </a:stretch>
        </p:blipFill>
        <p:spPr bwMode="auto">
          <a:xfrm>
            <a:off x="5292080" y="836712"/>
            <a:ext cx="25616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 l="53427"/>
          <a:stretch>
            <a:fillRect/>
          </a:stretch>
        </p:blipFill>
        <p:spPr bwMode="auto">
          <a:xfrm>
            <a:off x="5613940" y="1277516"/>
            <a:ext cx="356657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 txBox="1">
            <a:spLocks/>
          </p:cNvSpPr>
          <p:nvPr/>
        </p:nvSpPr>
        <p:spPr>
          <a:xfrm>
            <a:off x="323528" y="2852936"/>
            <a:ext cx="28083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More code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Titel 6"/>
          <p:cNvSpPr txBox="1">
            <a:spLocks/>
          </p:cNvSpPr>
          <p:nvPr/>
        </p:nvSpPr>
        <p:spPr>
          <a:xfrm>
            <a:off x="323528" y="3789041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Better error   </a:t>
            </a:r>
            <a:b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messages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9" name="Titel 6"/>
          <p:cNvSpPr txBox="1">
            <a:spLocks/>
          </p:cNvSpPr>
          <p:nvPr/>
        </p:nvSpPr>
        <p:spPr>
          <a:xfrm>
            <a:off x="323528" y="4725144"/>
            <a:ext cx="496855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Better Performance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0" name="Titel 6"/>
          <p:cNvSpPr txBox="1">
            <a:spLocks/>
          </p:cNvSpPr>
          <p:nvPr/>
        </p:nvSpPr>
        <p:spPr>
          <a:xfrm>
            <a:off x="4860032" y="285293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More convenient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4860032" y="3789041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More complex checkers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2" name="Titel 6"/>
          <p:cNvSpPr txBox="1">
            <a:spLocks/>
          </p:cNvSpPr>
          <p:nvPr/>
        </p:nvSpPr>
        <p:spPr>
          <a:xfrm>
            <a:off x="4860032" y="5213961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Harder to understand for users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403648" y="3429000"/>
            <a:ext cx="6768752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1403648" y="3645025"/>
            <a:ext cx="69847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Execution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971600" y="2060849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What does it </a:t>
            </a:r>
            <a:br>
              <a:rPr lang="en-US" sz="48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all mean?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r="54854"/>
          <a:stretch>
            <a:fillRect/>
          </a:stretch>
        </p:blipFill>
        <p:spPr bwMode="auto">
          <a:xfrm>
            <a:off x="366314" y="2060848"/>
            <a:ext cx="482453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via mapping to lower level 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l="44473"/>
          <a:stretch>
            <a:fillRect/>
          </a:stretch>
        </p:blipFill>
        <p:spPr bwMode="auto">
          <a:xfrm>
            <a:off x="1590451" y="2780928"/>
            <a:ext cx="593387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6"/>
          <p:cNvSpPr txBox="1">
            <a:spLocks/>
          </p:cNvSpPr>
          <p:nvPr/>
        </p:nvSpPr>
        <p:spPr>
          <a:xfrm>
            <a:off x="323528" y="3933056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OB: Observable </a:t>
            </a:r>
            <a:r>
              <a:rPr lang="en-US" sz="2800" dirty="0" err="1" smtClean="0">
                <a:latin typeface="Traveling _Typewriter" pitchFamily="2" charset="0"/>
                <a:ea typeface="+mj-ea"/>
                <a:cs typeface="+mj-cs"/>
              </a:rPr>
              <a:t>Behaviour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 (Test Cases)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r="54854"/>
          <a:stretch>
            <a:fillRect/>
          </a:stretch>
        </p:blipFill>
        <p:spPr bwMode="auto">
          <a:xfrm>
            <a:off x="366314" y="2060848"/>
            <a:ext cx="482453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via mapping to lower level 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l="44473"/>
          <a:stretch>
            <a:fillRect/>
          </a:stretch>
        </p:blipFill>
        <p:spPr bwMode="auto">
          <a:xfrm>
            <a:off x="1590451" y="2780928"/>
            <a:ext cx="593387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203848" y="400506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203848" y="501317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059832" y="573325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4211960" y="4941169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2736</Words>
  <Application>Microsoft Office PowerPoint</Application>
  <PresentationFormat>Bildschirmpräsentation (4:3)</PresentationFormat>
  <Paragraphs>1094</Paragraphs>
  <Slides>251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251</vt:i4>
      </vt:variant>
    </vt:vector>
  </HeadingPairs>
  <TitlesOfParts>
    <vt:vector size="252" baseType="lpstr">
      <vt:lpstr>Larissa-Design</vt:lpstr>
      <vt:lpstr>DSL Design</vt:lpstr>
      <vt:lpstr>Folie 2</vt:lpstr>
      <vt:lpstr>Introduction</vt:lpstr>
      <vt:lpstr>A DSL is a focussed, processable language for describing a specific concern when building a system in a specific domain. The abstractions and notations used are natural/suitable for the stakeholders who specify that particular concern.</vt:lpstr>
      <vt:lpstr>Concepts (abstract syntax) (concrete) Syntax semantics (generators) Tools and IDE </vt:lpstr>
      <vt:lpstr>Folie 6</vt:lpstr>
      <vt:lpstr>Folie 7</vt:lpstr>
      <vt:lpstr>Folie 8</vt:lpstr>
      <vt:lpstr>Folie 9</vt:lpstr>
      <vt:lpstr>Folie 10</vt:lpstr>
      <vt:lpstr>Folie 11</vt:lpstr>
      <vt:lpstr>Case Studies</vt:lpstr>
      <vt:lpstr>Components</vt:lpstr>
      <vt:lpstr>Components</vt:lpstr>
      <vt:lpstr>Refrigerators</vt:lpstr>
      <vt:lpstr>Refrigerators</vt:lpstr>
      <vt:lpstr>Refrigerators</vt:lpstr>
      <vt:lpstr>Extended C</vt:lpstr>
      <vt:lpstr>Pension Plans</vt:lpstr>
      <vt:lpstr>Pension Plans</vt:lpstr>
      <vt:lpstr>WebDSL</vt:lpstr>
      <vt:lpstr>Folie 22</vt:lpstr>
      <vt:lpstr>Terms   &amp;  Concepts</vt:lpstr>
      <vt:lpstr>Folie 24</vt:lpstr>
      <vt:lpstr>Folie 25</vt:lpstr>
      <vt:lpstr>Folie 26</vt:lpstr>
      <vt:lpstr>Folie 27</vt:lpstr>
      <vt:lpstr>Folie 28</vt:lpstr>
      <vt:lpstr>Programs Languages  Domains</vt:lpstr>
      <vt:lpstr>Domain</vt:lpstr>
      <vt:lpstr> A DSL LD for D is a language that is specialized to en-coding PD programs.</vt:lpstr>
      <vt:lpstr>Programs  are trees</vt:lpstr>
      <vt:lpstr>Fragments are  subtrees w/ root</vt:lpstr>
      <vt:lpstr>Parent-Child Relation</vt:lpstr>
      <vt:lpstr>Programs  and Fragments</vt:lpstr>
      <vt:lpstr>Programs are graphs, really.</vt:lpstr>
      <vt:lpstr>Programs are graphs, really.</vt:lpstr>
      <vt:lpstr>Languages are  sets of concepts</vt:lpstr>
      <vt:lpstr>Languages are  sets of concepts</vt:lpstr>
      <vt:lpstr>Programs  and languages</vt:lpstr>
      <vt:lpstr>Language:  concept inheritance</vt:lpstr>
      <vt:lpstr>Independence</vt:lpstr>
      <vt:lpstr>Independence</vt:lpstr>
      <vt:lpstr>Homogeneous</vt:lpstr>
      <vt:lpstr>Heterogeneous</vt:lpstr>
      <vt:lpstr>Heterogeneous</vt:lpstr>
      <vt:lpstr>Domain Hierarchy</vt:lpstr>
      <vt:lpstr>Domain Hierarchy</vt:lpstr>
      <vt:lpstr>Folie 49</vt:lpstr>
      <vt:lpstr>Design Dimensions</vt:lpstr>
      <vt:lpstr>Expressivity</vt:lpstr>
      <vt:lpstr>Folie 52</vt:lpstr>
      <vt:lpstr>Folie 53</vt:lpstr>
      <vt:lpstr>Folie 54</vt:lpstr>
      <vt:lpstr>Folie 55</vt:lpstr>
      <vt:lpstr>Folie 56</vt:lpstr>
      <vt:lpstr>Folie 57</vt:lpstr>
      <vt:lpstr>Domain Hierarchy</vt:lpstr>
      <vt:lpstr>Reification</vt:lpstr>
      <vt:lpstr>Reification</vt:lpstr>
      <vt:lpstr>Reification</vt:lpstr>
      <vt:lpstr>Folie 62</vt:lpstr>
      <vt:lpstr>Folie 63</vt:lpstr>
      <vt:lpstr>Folie 64</vt:lpstr>
      <vt:lpstr>Folie 65</vt:lpstr>
      <vt:lpstr>Folie 66</vt:lpstr>
      <vt:lpstr>Folie 67</vt:lpstr>
      <vt:lpstr>Folie 68</vt:lpstr>
      <vt:lpstr>Folie 69</vt:lpstr>
      <vt:lpstr>Folie 70</vt:lpstr>
      <vt:lpstr>Folie 71</vt:lpstr>
      <vt:lpstr>Folie 72</vt:lpstr>
      <vt:lpstr>Folie 73</vt:lpstr>
      <vt:lpstr>Std Lib</vt:lpstr>
      <vt:lpstr>Std Lib</vt:lpstr>
      <vt:lpstr>Folie 76</vt:lpstr>
      <vt:lpstr>Folie 77</vt:lpstr>
      <vt:lpstr>Folie 78</vt:lpstr>
      <vt:lpstr>Folie 79</vt:lpstr>
      <vt:lpstr>Coverage</vt:lpstr>
      <vt:lpstr>Folie 81</vt:lpstr>
      <vt:lpstr>Folie 82</vt:lpstr>
      <vt:lpstr>Folie 83</vt:lpstr>
      <vt:lpstr>Folie 84</vt:lpstr>
      <vt:lpstr>Semantics &amp; Execution</vt:lpstr>
      <vt:lpstr>Folie 86</vt:lpstr>
      <vt:lpstr>Folie 87</vt:lpstr>
      <vt:lpstr>Folie 88</vt:lpstr>
      <vt:lpstr>Folie 89</vt:lpstr>
      <vt:lpstr>Folie 90</vt:lpstr>
      <vt:lpstr>Folie 91</vt:lpstr>
      <vt:lpstr>Folie 92</vt:lpstr>
      <vt:lpstr>Folie 93</vt:lpstr>
      <vt:lpstr>Folie 94</vt:lpstr>
      <vt:lpstr>Folie 95</vt:lpstr>
      <vt:lpstr>Folie 96</vt:lpstr>
      <vt:lpstr>Folie 97</vt:lpstr>
      <vt:lpstr>Folie 98</vt:lpstr>
      <vt:lpstr>Folie 99</vt:lpstr>
      <vt:lpstr>Folie 100</vt:lpstr>
      <vt:lpstr>Folie 101</vt:lpstr>
      <vt:lpstr>Folie 102</vt:lpstr>
      <vt:lpstr>Folie 103</vt:lpstr>
      <vt:lpstr>Folie 104</vt:lpstr>
      <vt:lpstr>Folie 105</vt:lpstr>
      <vt:lpstr>Folie 106</vt:lpstr>
      <vt:lpstr>Folie 107</vt:lpstr>
      <vt:lpstr>Folie 108</vt:lpstr>
      <vt:lpstr>Folie 109</vt:lpstr>
      <vt:lpstr>Folie 110</vt:lpstr>
      <vt:lpstr>Folie 111</vt:lpstr>
      <vt:lpstr>Folie 112</vt:lpstr>
      <vt:lpstr>Folie 113</vt:lpstr>
      <vt:lpstr>Folie 114</vt:lpstr>
      <vt:lpstr>Folie 115</vt:lpstr>
      <vt:lpstr>Folie 116</vt:lpstr>
      <vt:lpstr>Folie 117</vt:lpstr>
      <vt:lpstr>Folie 118</vt:lpstr>
      <vt:lpstr>Folie 119</vt:lpstr>
      <vt:lpstr>Folie 120</vt:lpstr>
      <vt:lpstr>Folie 121</vt:lpstr>
      <vt:lpstr>Folie 122</vt:lpstr>
      <vt:lpstr>Folie 123</vt:lpstr>
      <vt:lpstr>Folie 124</vt:lpstr>
      <vt:lpstr>Folie 125</vt:lpstr>
      <vt:lpstr>Folie 126</vt:lpstr>
      <vt:lpstr>Folie 127</vt:lpstr>
      <vt:lpstr>Folie 128</vt:lpstr>
      <vt:lpstr>Folie 129</vt:lpstr>
      <vt:lpstr>Folie 130</vt:lpstr>
      <vt:lpstr>Separation of Concerns</vt:lpstr>
      <vt:lpstr>Folie 132</vt:lpstr>
      <vt:lpstr>Folie 133</vt:lpstr>
      <vt:lpstr>Folie 134</vt:lpstr>
      <vt:lpstr>Folie 135</vt:lpstr>
      <vt:lpstr>Folie 136</vt:lpstr>
      <vt:lpstr>Folie 137</vt:lpstr>
      <vt:lpstr>Folie 138</vt:lpstr>
      <vt:lpstr>Folie 139</vt:lpstr>
      <vt:lpstr>Folie 140</vt:lpstr>
      <vt:lpstr>Folie 141</vt:lpstr>
      <vt:lpstr>Folie 142</vt:lpstr>
      <vt:lpstr>Completeness</vt:lpstr>
      <vt:lpstr>Folie 144</vt:lpstr>
      <vt:lpstr>Folie 145</vt:lpstr>
      <vt:lpstr>Folie 146</vt:lpstr>
      <vt:lpstr>Folie 147</vt:lpstr>
      <vt:lpstr>Folie 148</vt:lpstr>
      <vt:lpstr>Folie 149</vt:lpstr>
      <vt:lpstr>Folie 150</vt:lpstr>
      <vt:lpstr>Folie 151</vt:lpstr>
      <vt:lpstr>Folie 152</vt:lpstr>
      <vt:lpstr>Folie 153</vt:lpstr>
      <vt:lpstr>Folie 154</vt:lpstr>
      <vt:lpstr>Folie 155</vt:lpstr>
      <vt:lpstr>Folie 156</vt:lpstr>
      <vt:lpstr>Folie 157</vt:lpstr>
      <vt:lpstr>Fundamental Paradigms</vt:lpstr>
      <vt:lpstr>Folie 159</vt:lpstr>
      <vt:lpstr>Folie 160</vt:lpstr>
      <vt:lpstr>Folie 161</vt:lpstr>
      <vt:lpstr>Folie 162</vt:lpstr>
      <vt:lpstr>Folie 163</vt:lpstr>
      <vt:lpstr>Folie 164</vt:lpstr>
      <vt:lpstr>Folie 165</vt:lpstr>
      <vt:lpstr>Folie 166</vt:lpstr>
      <vt:lpstr>Folie 167</vt:lpstr>
      <vt:lpstr>Folie 168</vt:lpstr>
      <vt:lpstr>Folie 169</vt:lpstr>
      <vt:lpstr>Folie 170</vt:lpstr>
      <vt:lpstr>Folie 171</vt:lpstr>
      <vt:lpstr>Folie 172</vt:lpstr>
      <vt:lpstr>Folie 173</vt:lpstr>
      <vt:lpstr>Folie 174</vt:lpstr>
      <vt:lpstr>Folie 175</vt:lpstr>
      <vt:lpstr>Folie 176</vt:lpstr>
      <vt:lpstr>Folie 177</vt:lpstr>
      <vt:lpstr>Folie 178</vt:lpstr>
      <vt:lpstr>Folie 179</vt:lpstr>
      <vt:lpstr>Folie 180</vt:lpstr>
      <vt:lpstr>Folie 181</vt:lpstr>
      <vt:lpstr>Folie 182</vt:lpstr>
      <vt:lpstr>Folie 183</vt:lpstr>
      <vt:lpstr>Folie 184</vt:lpstr>
      <vt:lpstr>Folie 185</vt:lpstr>
      <vt:lpstr>Folie 186</vt:lpstr>
      <vt:lpstr>Folie 187</vt:lpstr>
      <vt:lpstr>Language Modularity</vt:lpstr>
      <vt:lpstr>Folie 189</vt:lpstr>
      <vt:lpstr>Folie 190</vt:lpstr>
      <vt:lpstr>Folie 191</vt:lpstr>
      <vt:lpstr>Folie 192</vt:lpstr>
      <vt:lpstr>Folie 193</vt:lpstr>
      <vt:lpstr>Folie 194</vt:lpstr>
      <vt:lpstr>Folie 195</vt:lpstr>
      <vt:lpstr>Folie 196</vt:lpstr>
      <vt:lpstr>Folie 197</vt:lpstr>
      <vt:lpstr>Folie 198</vt:lpstr>
      <vt:lpstr>Folie 199</vt:lpstr>
      <vt:lpstr>Folie 200</vt:lpstr>
      <vt:lpstr>Folie 201</vt:lpstr>
      <vt:lpstr>Folie 202</vt:lpstr>
      <vt:lpstr>Folie 203</vt:lpstr>
      <vt:lpstr>Folie 204</vt:lpstr>
      <vt:lpstr>Folie 205</vt:lpstr>
      <vt:lpstr>Folie 206</vt:lpstr>
      <vt:lpstr>Folie 207</vt:lpstr>
      <vt:lpstr>Folie 208</vt:lpstr>
      <vt:lpstr>Folie 209</vt:lpstr>
      <vt:lpstr>Folie 210</vt:lpstr>
      <vt:lpstr>Folie 211</vt:lpstr>
      <vt:lpstr>Folie 212</vt:lpstr>
      <vt:lpstr>Folie 213</vt:lpstr>
      <vt:lpstr>Folie 214</vt:lpstr>
      <vt:lpstr>Folie 215</vt:lpstr>
      <vt:lpstr>Folie 216</vt:lpstr>
      <vt:lpstr>Folie 217</vt:lpstr>
      <vt:lpstr>Folie 218</vt:lpstr>
      <vt:lpstr>Folie 219</vt:lpstr>
      <vt:lpstr>Folie 220</vt:lpstr>
      <vt:lpstr>Folie 221</vt:lpstr>
      <vt:lpstr>Folie 222</vt:lpstr>
      <vt:lpstr>Folie 223</vt:lpstr>
      <vt:lpstr>Folie 224</vt:lpstr>
      <vt:lpstr>Folie 225</vt:lpstr>
      <vt:lpstr>Folie 226</vt:lpstr>
      <vt:lpstr>Concrete Syntax</vt:lpstr>
      <vt:lpstr>Folie 228</vt:lpstr>
      <vt:lpstr>Folie 229</vt:lpstr>
      <vt:lpstr>Folie 230</vt:lpstr>
      <vt:lpstr>Folie 231</vt:lpstr>
      <vt:lpstr>Folie 232</vt:lpstr>
      <vt:lpstr>Folie 233</vt:lpstr>
      <vt:lpstr>Folie 234</vt:lpstr>
      <vt:lpstr>Folie 235</vt:lpstr>
      <vt:lpstr>Folie 236</vt:lpstr>
      <vt:lpstr>Folie 237</vt:lpstr>
      <vt:lpstr>Folie 238</vt:lpstr>
      <vt:lpstr>Folie 239</vt:lpstr>
      <vt:lpstr>Folie 240</vt:lpstr>
      <vt:lpstr>Folie 241</vt:lpstr>
      <vt:lpstr>Process</vt:lpstr>
      <vt:lpstr>Folie 243</vt:lpstr>
      <vt:lpstr>Folie 244</vt:lpstr>
      <vt:lpstr>Folie 245</vt:lpstr>
      <vt:lpstr>Folie 246</vt:lpstr>
      <vt:lpstr>Folie 247</vt:lpstr>
      <vt:lpstr>Folie 248</vt:lpstr>
      <vt:lpstr>Folie 249</vt:lpstr>
      <vt:lpstr>Folie 250</vt:lpstr>
      <vt:lpstr>The End.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ist der Font</dc:title>
  <dc:creator>Markus</dc:creator>
  <cp:lastModifiedBy>Markus</cp:lastModifiedBy>
  <cp:revision>61</cp:revision>
  <dcterms:created xsi:type="dcterms:W3CDTF">2011-11-24T19:04:08Z</dcterms:created>
  <dcterms:modified xsi:type="dcterms:W3CDTF">2011-12-01T15:04:27Z</dcterms:modified>
</cp:coreProperties>
</file>